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78" r:id="rId4"/>
  </p:sldMasterIdLst>
  <p:notesMasterIdLst>
    <p:notesMasterId r:id="rId31"/>
  </p:notesMasterIdLst>
  <p:handoutMasterIdLst>
    <p:handoutMasterId r:id="rId32"/>
  </p:handoutMasterIdLst>
  <p:sldIdLst>
    <p:sldId id="317" r:id="rId5"/>
    <p:sldId id="319" r:id="rId6"/>
    <p:sldId id="291" r:id="rId7"/>
    <p:sldId id="257" r:id="rId8"/>
    <p:sldId id="282" r:id="rId9"/>
    <p:sldId id="280" r:id="rId10"/>
    <p:sldId id="301" r:id="rId11"/>
    <p:sldId id="302" r:id="rId12"/>
    <p:sldId id="303" r:id="rId13"/>
    <p:sldId id="292" r:id="rId14"/>
    <p:sldId id="304" r:id="rId15"/>
    <p:sldId id="305" r:id="rId16"/>
    <p:sldId id="308" r:id="rId17"/>
    <p:sldId id="316" r:id="rId18"/>
    <p:sldId id="306" r:id="rId19"/>
    <p:sldId id="309" r:id="rId20"/>
    <p:sldId id="307" r:id="rId21"/>
    <p:sldId id="318" r:id="rId22"/>
    <p:sldId id="311" r:id="rId23"/>
    <p:sldId id="283" r:id="rId24"/>
    <p:sldId id="312" r:id="rId25"/>
    <p:sldId id="313" r:id="rId26"/>
    <p:sldId id="314" r:id="rId27"/>
    <p:sldId id="315" r:id="rId28"/>
    <p:sldId id="259" r:id="rId29"/>
    <p:sldId id="287" r:id="rId30"/>
  </p:sldIdLst>
  <p:sldSz cx="12192000" cy="6858000"/>
  <p:notesSz cx="6661150" cy="98313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7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74DE"/>
    <a:srgbClr val="000066"/>
    <a:srgbClr val="000099"/>
    <a:srgbClr val="FF99CC"/>
    <a:srgbClr val="FF0066"/>
    <a:srgbClr val="CC99FF"/>
    <a:srgbClr val="6699FF"/>
    <a:srgbClr val="CC0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17EC5D-6180-40D2-A343-735D7888C0F4}" v="217" dt="2025-01-15T19:34:19.6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065" autoAdjust="0"/>
  </p:normalViewPr>
  <p:slideViewPr>
    <p:cSldViewPr>
      <p:cViewPr varScale="1">
        <p:scale>
          <a:sx n="68" d="100"/>
          <a:sy n="68" d="100"/>
        </p:scale>
        <p:origin x="590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2986" y="43"/>
      </p:cViewPr>
      <p:guideLst>
        <p:guide orient="horz" pos="3097"/>
        <p:guide pos="20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i Jollymore" userId="5a656e7c-b1de-4d7d-95bd-6d6b6c8cb4ee" providerId="ADAL" clId="{A3816835-2D3E-4347-84F4-4FAF668CF1B0}"/>
    <pc:docChg chg="undo custSel modSld">
      <pc:chgData name="Wendi Jollymore" userId="5a656e7c-b1de-4d7d-95bd-6d6b6c8cb4ee" providerId="ADAL" clId="{A3816835-2D3E-4347-84F4-4FAF668CF1B0}" dt="2023-05-16T10:57:23.630" v="57" actId="478"/>
      <pc:docMkLst>
        <pc:docMk/>
      </pc:docMkLst>
      <pc:sldChg chg="modNotesTx">
        <pc:chgData name="Wendi Jollymore" userId="5a656e7c-b1de-4d7d-95bd-6d6b6c8cb4ee" providerId="ADAL" clId="{A3816835-2D3E-4347-84F4-4FAF668CF1B0}" dt="2023-05-16T00:08:23.169" v="1" actId="6549"/>
        <pc:sldMkLst>
          <pc:docMk/>
          <pc:sldMk cId="229122189" sldId="257"/>
        </pc:sldMkLst>
      </pc:sldChg>
      <pc:sldChg chg="modNotesTx">
        <pc:chgData name="Wendi Jollymore" userId="5a656e7c-b1de-4d7d-95bd-6d6b6c8cb4ee" providerId="ADAL" clId="{A3816835-2D3E-4347-84F4-4FAF668CF1B0}" dt="2023-05-16T00:08:42.082" v="7" actId="6549"/>
        <pc:sldMkLst>
          <pc:docMk/>
          <pc:sldMk cId="2846132413" sldId="280"/>
        </pc:sldMkLst>
      </pc:sldChg>
      <pc:sldChg chg="modNotesTx">
        <pc:chgData name="Wendi Jollymore" userId="5a656e7c-b1de-4d7d-95bd-6d6b6c8cb4ee" providerId="ADAL" clId="{A3816835-2D3E-4347-84F4-4FAF668CF1B0}" dt="2023-05-16T00:08:38.457" v="6" actId="6549"/>
        <pc:sldMkLst>
          <pc:docMk/>
          <pc:sldMk cId="2403256756" sldId="282"/>
        </pc:sldMkLst>
      </pc:sldChg>
      <pc:sldChg chg="modNotesTx">
        <pc:chgData name="Wendi Jollymore" userId="5a656e7c-b1de-4d7d-95bd-6d6b6c8cb4ee" providerId="ADAL" clId="{A3816835-2D3E-4347-84F4-4FAF668CF1B0}" dt="2023-05-16T00:10:42.223" v="51" actId="6549"/>
        <pc:sldMkLst>
          <pc:docMk/>
          <pc:sldMk cId="4040823342" sldId="283"/>
        </pc:sldMkLst>
      </pc:sldChg>
      <pc:sldChg chg="modNotesTx">
        <pc:chgData name="Wendi Jollymore" userId="5a656e7c-b1de-4d7d-95bd-6d6b6c8cb4ee" providerId="ADAL" clId="{A3816835-2D3E-4347-84F4-4FAF668CF1B0}" dt="2023-05-16T00:08:20.635" v="0" actId="6549"/>
        <pc:sldMkLst>
          <pc:docMk/>
          <pc:sldMk cId="1610276058" sldId="291"/>
        </pc:sldMkLst>
      </pc:sldChg>
      <pc:sldChg chg="modNotesTx">
        <pc:chgData name="Wendi Jollymore" userId="5a656e7c-b1de-4d7d-95bd-6d6b6c8cb4ee" providerId="ADAL" clId="{A3816835-2D3E-4347-84F4-4FAF668CF1B0}" dt="2023-05-16T00:09:04.930" v="27" actId="6549"/>
        <pc:sldMkLst>
          <pc:docMk/>
          <pc:sldMk cId="3508320159" sldId="292"/>
        </pc:sldMkLst>
      </pc:sldChg>
      <pc:sldChg chg="modNotesTx">
        <pc:chgData name="Wendi Jollymore" userId="5a656e7c-b1de-4d7d-95bd-6d6b6c8cb4ee" providerId="ADAL" clId="{A3816835-2D3E-4347-84F4-4FAF668CF1B0}" dt="2023-05-16T00:08:49.434" v="8" actId="6549"/>
        <pc:sldMkLst>
          <pc:docMk/>
          <pc:sldMk cId="2761572868" sldId="301"/>
        </pc:sldMkLst>
      </pc:sldChg>
      <pc:sldChg chg="modNotesTx">
        <pc:chgData name="Wendi Jollymore" userId="5a656e7c-b1de-4d7d-95bd-6d6b6c8cb4ee" providerId="ADAL" clId="{A3816835-2D3E-4347-84F4-4FAF668CF1B0}" dt="2023-05-16T00:08:52.778" v="9" actId="6549"/>
        <pc:sldMkLst>
          <pc:docMk/>
          <pc:sldMk cId="3957954152" sldId="302"/>
        </pc:sldMkLst>
      </pc:sldChg>
      <pc:sldChg chg="modNotesTx">
        <pc:chgData name="Wendi Jollymore" userId="5a656e7c-b1de-4d7d-95bd-6d6b6c8cb4ee" providerId="ADAL" clId="{A3816835-2D3E-4347-84F4-4FAF668CF1B0}" dt="2023-05-16T00:09:00.890" v="26" actId="6549"/>
        <pc:sldMkLst>
          <pc:docMk/>
          <pc:sldMk cId="3523535357" sldId="303"/>
        </pc:sldMkLst>
      </pc:sldChg>
      <pc:sldChg chg="modNotesTx">
        <pc:chgData name="Wendi Jollymore" userId="5a656e7c-b1de-4d7d-95bd-6d6b6c8cb4ee" providerId="ADAL" clId="{A3816835-2D3E-4347-84F4-4FAF668CF1B0}" dt="2023-05-16T00:09:12.906" v="30" actId="20577"/>
        <pc:sldMkLst>
          <pc:docMk/>
          <pc:sldMk cId="947375392" sldId="304"/>
        </pc:sldMkLst>
      </pc:sldChg>
      <pc:sldChg chg="modNotesTx">
        <pc:chgData name="Wendi Jollymore" userId="5a656e7c-b1de-4d7d-95bd-6d6b6c8cb4ee" providerId="ADAL" clId="{A3816835-2D3E-4347-84F4-4FAF668CF1B0}" dt="2023-05-16T00:09:32.663" v="42" actId="20577"/>
        <pc:sldMkLst>
          <pc:docMk/>
          <pc:sldMk cId="1361846329" sldId="305"/>
        </pc:sldMkLst>
      </pc:sldChg>
      <pc:sldChg chg="modNotesTx">
        <pc:chgData name="Wendi Jollymore" userId="5a656e7c-b1de-4d7d-95bd-6d6b6c8cb4ee" providerId="ADAL" clId="{A3816835-2D3E-4347-84F4-4FAF668CF1B0}" dt="2023-05-16T00:10:05.575" v="45" actId="6549"/>
        <pc:sldMkLst>
          <pc:docMk/>
          <pc:sldMk cId="2282802246" sldId="306"/>
        </pc:sldMkLst>
      </pc:sldChg>
      <pc:sldChg chg="modNotesTx">
        <pc:chgData name="Wendi Jollymore" userId="5a656e7c-b1de-4d7d-95bd-6d6b6c8cb4ee" providerId="ADAL" clId="{A3816835-2D3E-4347-84F4-4FAF668CF1B0}" dt="2023-05-16T00:10:16.752" v="47" actId="6549"/>
        <pc:sldMkLst>
          <pc:docMk/>
          <pc:sldMk cId="3828419150" sldId="307"/>
        </pc:sldMkLst>
      </pc:sldChg>
      <pc:sldChg chg="modNotesTx">
        <pc:chgData name="Wendi Jollymore" userId="5a656e7c-b1de-4d7d-95bd-6d6b6c8cb4ee" providerId="ADAL" clId="{A3816835-2D3E-4347-84F4-4FAF668CF1B0}" dt="2023-05-16T00:09:49.932" v="43" actId="6549"/>
        <pc:sldMkLst>
          <pc:docMk/>
          <pc:sldMk cId="1936689627" sldId="308"/>
        </pc:sldMkLst>
      </pc:sldChg>
      <pc:sldChg chg="modNotesTx">
        <pc:chgData name="Wendi Jollymore" userId="5a656e7c-b1de-4d7d-95bd-6d6b6c8cb4ee" providerId="ADAL" clId="{A3816835-2D3E-4347-84F4-4FAF668CF1B0}" dt="2023-05-16T00:10:09.244" v="46" actId="6549"/>
        <pc:sldMkLst>
          <pc:docMk/>
          <pc:sldMk cId="3750395646" sldId="309"/>
        </pc:sldMkLst>
      </pc:sldChg>
      <pc:sldChg chg="modNotesTx">
        <pc:chgData name="Wendi Jollymore" userId="5a656e7c-b1de-4d7d-95bd-6d6b6c8cb4ee" providerId="ADAL" clId="{A3816835-2D3E-4347-84F4-4FAF668CF1B0}" dt="2023-05-16T00:10:21.770" v="48" actId="6549"/>
        <pc:sldMkLst>
          <pc:docMk/>
          <pc:sldMk cId="2393503055" sldId="310"/>
        </pc:sldMkLst>
      </pc:sldChg>
      <pc:sldChg chg="delSp modAnim modNotesTx">
        <pc:chgData name="Wendi Jollymore" userId="5a656e7c-b1de-4d7d-95bd-6d6b6c8cb4ee" providerId="ADAL" clId="{A3816835-2D3E-4347-84F4-4FAF668CF1B0}" dt="2023-05-16T10:57:23.630" v="57" actId="478"/>
        <pc:sldMkLst>
          <pc:docMk/>
          <pc:sldMk cId="182137177" sldId="311"/>
        </pc:sldMkLst>
      </pc:sldChg>
      <pc:sldChg chg="modNotesTx">
        <pc:chgData name="Wendi Jollymore" userId="5a656e7c-b1de-4d7d-95bd-6d6b6c8cb4ee" providerId="ADAL" clId="{A3816835-2D3E-4347-84F4-4FAF668CF1B0}" dt="2023-05-16T00:10:59.549" v="53"/>
        <pc:sldMkLst>
          <pc:docMk/>
          <pc:sldMk cId="824817469" sldId="312"/>
        </pc:sldMkLst>
      </pc:sldChg>
      <pc:sldChg chg="modNotesTx">
        <pc:chgData name="Wendi Jollymore" userId="5a656e7c-b1de-4d7d-95bd-6d6b6c8cb4ee" providerId="ADAL" clId="{A3816835-2D3E-4347-84F4-4FAF668CF1B0}" dt="2023-05-16T00:11:04.271" v="54" actId="6549"/>
        <pc:sldMkLst>
          <pc:docMk/>
          <pc:sldMk cId="1205946606" sldId="313"/>
        </pc:sldMkLst>
      </pc:sldChg>
      <pc:sldChg chg="modNotesTx">
        <pc:chgData name="Wendi Jollymore" userId="5a656e7c-b1de-4d7d-95bd-6d6b6c8cb4ee" providerId="ADAL" clId="{A3816835-2D3E-4347-84F4-4FAF668CF1B0}" dt="2023-05-16T00:11:06.487" v="55" actId="6549"/>
        <pc:sldMkLst>
          <pc:docMk/>
          <pc:sldMk cId="582660637" sldId="314"/>
        </pc:sldMkLst>
      </pc:sldChg>
      <pc:sldChg chg="modNotesTx">
        <pc:chgData name="Wendi Jollymore" userId="5a656e7c-b1de-4d7d-95bd-6d6b6c8cb4ee" providerId="ADAL" clId="{A3816835-2D3E-4347-84F4-4FAF668CF1B0}" dt="2023-05-16T00:11:08.927" v="56" actId="6549"/>
        <pc:sldMkLst>
          <pc:docMk/>
          <pc:sldMk cId="2250708987" sldId="315"/>
        </pc:sldMkLst>
      </pc:sldChg>
      <pc:sldChg chg="modNotesTx">
        <pc:chgData name="Wendi Jollymore" userId="5a656e7c-b1de-4d7d-95bd-6d6b6c8cb4ee" providerId="ADAL" clId="{A3816835-2D3E-4347-84F4-4FAF668CF1B0}" dt="2023-05-16T00:09:59.964" v="44" actId="6549"/>
        <pc:sldMkLst>
          <pc:docMk/>
          <pc:sldMk cId="1495080418" sldId="316"/>
        </pc:sldMkLst>
      </pc:sldChg>
    </pc:docChg>
  </pc:docChgLst>
  <pc:docChgLst>
    <pc:chgData name="Wendi Jollymore" userId="5a656e7c-b1de-4d7d-95bd-6d6b6c8cb4ee" providerId="ADAL" clId="{F4D5DD1E-9C73-4C27-904E-A7723054F187}"/>
    <pc:docChg chg="modSld">
      <pc:chgData name="Wendi Jollymore" userId="5a656e7c-b1de-4d7d-95bd-6d6b6c8cb4ee" providerId="ADAL" clId="{F4D5DD1E-9C73-4C27-904E-A7723054F187}" dt="2024-01-15T12:56:29.496" v="0" actId="478"/>
      <pc:docMkLst>
        <pc:docMk/>
      </pc:docMkLst>
      <pc:sldChg chg="delSp">
        <pc:chgData name="Wendi Jollymore" userId="5a656e7c-b1de-4d7d-95bd-6d6b6c8cb4ee" providerId="ADAL" clId="{F4D5DD1E-9C73-4C27-904E-A7723054F187}" dt="2024-01-15T12:56:29.496" v="0" actId="478"/>
        <pc:sldMkLst>
          <pc:docMk/>
          <pc:sldMk cId="1610276058" sldId="291"/>
        </pc:sldMkLst>
      </pc:sldChg>
    </pc:docChg>
  </pc:docChgLst>
  <pc:docChgLst>
    <pc:chgData name="Wendi Jollymore" userId="5a656e7c-b1de-4d7d-95bd-6d6b6c8cb4ee" providerId="ADAL" clId="{5817EC5D-6180-40D2-A343-735D7888C0F4}"/>
    <pc:docChg chg="undo custSel addSld delSld modSld modMainMaster">
      <pc:chgData name="Wendi Jollymore" userId="5a656e7c-b1de-4d7d-95bd-6d6b6c8cb4ee" providerId="ADAL" clId="{5817EC5D-6180-40D2-A343-735D7888C0F4}" dt="2025-01-15T19:44:01.066" v="1255"/>
      <pc:docMkLst>
        <pc:docMk/>
      </pc:docMkLst>
      <pc:sldChg chg="modSp del mod">
        <pc:chgData name="Wendi Jollymore" userId="5a656e7c-b1de-4d7d-95bd-6d6b6c8cb4ee" providerId="ADAL" clId="{5817EC5D-6180-40D2-A343-735D7888C0F4}" dt="2025-01-13T18:05:13.423" v="699" actId="47"/>
        <pc:sldMkLst>
          <pc:docMk/>
          <pc:sldMk cId="0" sldId="256"/>
        </pc:sldMkLst>
      </pc:sldChg>
      <pc:sldChg chg="addSp delSp modSp add del mod delAnim modAnim modNotesTx">
        <pc:chgData name="Wendi Jollymore" userId="5a656e7c-b1de-4d7d-95bd-6d6b6c8cb4ee" providerId="ADAL" clId="{5817EC5D-6180-40D2-A343-735D7888C0F4}" dt="2025-01-13T19:55:16.400" v="720" actId="6549"/>
        <pc:sldMkLst>
          <pc:docMk/>
          <pc:sldMk cId="229122189" sldId="257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9122189" sldId="257"/>
            <ac:spMk id="2" creationId="{8C6F62BC-3E38-434C-928E-C7864C955046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9122189" sldId="257"/>
            <ac:spMk id="4" creationId="{6D39F22A-1F7F-49C8-B95C-CCC3E680AB0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9122189" sldId="257"/>
            <ac:spMk id="5" creationId="{747184F4-FE34-441C-8B2F-F95BD66A086B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9122189" sldId="257"/>
            <ac:spMk id="6" creationId="{0BF879E4-4454-493A-A5AA-63CB8C02E4BA}"/>
          </ac:spMkLst>
        </pc:spChg>
      </pc:sldChg>
      <pc:sldChg chg="modSp mod">
        <pc:chgData name="Wendi Jollymore" userId="5a656e7c-b1de-4d7d-95bd-6d6b6c8cb4ee" providerId="ADAL" clId="{5817EC5D-6180-40D2-A343-735D7888C0F4}" dt="2025-01-15T19:44:01.066" v="1255"/>
        <pc:sldMkLst>
          <pc:docMk/>
          <pc:sldMk cId="3972041171" sldId="259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72041171" sldId="259"/>
            <ac:spMk id="2" creationId="{0AFA9C2F-90CF-4389-B453-22145C11C71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72041171" sldId="259"/>
            <ac:spMk id="3" creationId="{DBDBCA02-2ADA-4EEA-BF34-22BD4A20E79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72041171" sldId="259"/>
            <ac:spMk id="4" creationId="{9B3C0B98-4DA8-4658-924A-66BB570899F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72041171" sldId="259"/>
            <ac:spMk id="5" creationId="{9FA8FEA8-E858-7ADE-4C95-6400BE951DE8}"/>
          </ac:spMkLst>
        </pc:spChg>
        <pc:spChg chg="mod">
          <ac:chgData name="Wendi Jollymore" userId="5a656e7c-b1de-4d7d-95bd-6d6b6c8cb4ee" providerId="ADAL" clId="{5817EC5D-6180-40D2-A343-735D7888C0F4}" dt="2025-01-15T19:44:01.066" v="1255"/>
          <ac:spMkLst>
            <pc:docMk/>
            <pc:sldMk cId="3972041171" sldId="259"/>
            <ac:spMk id="6" creationId="{12991D83-D9B1-C91E-0423-F7D59E46494F}"/>
          </ac:spMkLst>
        </pc:spChg>
      </pc:sldChg>
      <pc:sldChg chg="modSp modAnim">
        <pc:chgData name="Wendi Jollymore" userId="5a656e7c-b1de-4d7d-95bd-6d6b6c8cb4ee" providerId="ADAL" clId="{5817EC5D-6180-40D2-A343-735D7888C0F4}" dt="2025-01-13T18:04:58.223" v="692"/>
        <pc:sldMkLst>
          <pc:docMk/>
          <pc:sldMk cId="2846132413" sldId="280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846132413" sldId="280"/>
            <ac:spMk id="2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846132413" sldId="280"/>
            <ac:spMk id="3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846132413" sldId="280"/>
            <ac:spMk id="4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846132413" sldId="280"/>
            <ac:spMk id="5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846132413" sldId="280"/>
            <ac:spMk id="6" creationId="{00000000-0000-0000-0000-000000000000}"/>
          </ac:spMkLst>
        </pc:spChg>
      </pc:sldChg>
      <pc:sldChg chg="modSp modAnim modNotesTx">
        <pc:chgData name="Wendi Jollymore" userId="5a656e7c-b1de-4d7d-95bd-6d6b6c8cb4ee" providerId="ADAL" clId="{5817EC5D-6180-40D2-A343-735D7888C0F4}" dt="2025-01-13T19:55:11.063" v="719" actId="6549"/>
        <pc:sldMkLst>
          <pc:docMk/>
          <pc:sldMk cId="2403256756" sldId="282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403256756" sldId="282"/>
            <ac:spMk id="2" creationId="{8C6F62BC-3E38-434C-928E-C7864C955046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403256756" sldId="282"/>
            <ac:spMk id="3" creationId="{49591D51-25DF-44BD-85F1-293C8EC4A70A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403256756" sldId="282"/>
            <ac:spMk id="4" creationId="{6D39F22A-1F7F-49C8-B95C-CCC3E680AB0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403256756" sldId="282"/>
            <ac:spMk id="5" creationId="{747184F4-FE34-441C-8B2F-F95BD66A086B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403256756" sldId="282"/>
            <ac:spMk id="6" creationId="{0BF879E4-4454-493A-A5AA-63CB8C02E4BA}"/>
          </ac:spMkLst>
        </pc:spChg>
        <pc:picChg chg="mod">
          <ac:chgData name="Wendi Jollymore" userId="5a656e7c-b1de-4d7d-95bd-6d6b6c8cb4ee" providerId="ADAL" clId="{5817EC5D-6180-40D2-A343-735D7888C0F4}" dt="2025-01-13T19:53:17.725" v="715" actId="1076"/>
          <ac:picMkLst>
            <pc:docMk/>
            <pc:sldMk cId="2403256756" sldId="282"/>
            <ac:picMk id="1026" creationId="{D9CD34F5-FF31-CA9C-6318-CA936A7063C2}"/>
          </ac:picMkLst>
        </pc:picChg>
      </pc:sldChg>
      <pc:sldChg chg="modSp add del modAnim modNotesTx">
        <pc:chgData name="Wendi Jollymore" userId="5a656e7c-b1de-4d7d-95bd-6d6b6c8cb4ee" providerId="ADAL" clId="{5817EC5D-6180-40D2-A343-735D7888C0F4}" dt="2025-01-15T19:24:15.867" v="1149"/>
        <pc:sldMkLst>
          <pc:docMk/>
          <pc:sldMk cId="4040823342" sldId="283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4040823342" sldId="283"/>
            <ac:spMk id="2" creationId="{F7BBC431-0A47-4DC6-95BF-C6D84061C33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4040823342" sldId="283"/>
            <ac:spMk id="3" creationId="{BE208878-EB55-8012-DF71-DBF665B28BD8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4040823342" sldId="283"/>
            <ac:spMk id="4" creationId="{BE3F944E-72C5-481F-A7C0-3304B28056D1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4040823342" sldId="283"/>
            <ac:spMk id="5" creationId="{935E1398-C6A2-4364-8726-EAECF29B4FBC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4040823342" sldId="283"/>
            <ac:spMk id="6" creationId="{A2BEE459-1323-4CF4-821A-10F63B9BEFC6}"/>
          </ac:spMkLst>
        </pc:spChg>
        <pc:picChg chg="mod">
          <ac:chgData name="Wendi Jollymore" userId="5a656e7c-b1de-4d7d-95bd-6d6b6c8cb4ee" providerId="ADAL" clId="{5817EC5D-6180-40D2-A343-735D7888C0F4}" dt="2025-01-13T19:58:20.470" v="727" actId="1076"/>
          <ac:picMkLst>
            <pc:docMk/>
            <pc:sldMk cId="4040823342" sldId="283"/>
            <ac:picMk id="7" creationId="{F95E92A3-6987-D86E-FE3B-5E58CE75E52B}"/>
          </ac:picMkLst>
        </pc:picChg>
      </pc:sldChg>
      <pc:sldChg chg="modSp">
        <pc:chgData name="Wendi Jollymore" userId="5a656e7c-b1de-4d7d-95bd-6d6b6c8cb4ee" providerId="ADAL" clId="{5817EC5D-6180-40D2-A343-735D7888C0F4}" dt="2025-01-13T18:04:58.223" v="692"/>
        <pc:sldMkLst>
          <pc:docMk/>
          <pc:sldMk cId="1077620563" sldId="287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077620563" sldId="287"/>
            <ac:spMk id="2" creationId="{00CAF270-3CEE-42FE-B57A-2FAF7AD6880C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077620563" sldId="287"/>
            <ac:spMk id="3" creationId="{BAD35B14-C9B7-401C-97B3-399D13701A85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077620563" sldId="287"/>
            <ac:spMk id="4" creationId="{FE199402-FB6B-45C2-841C-B31495C9183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077620563" sldId="287"/>
            <ac:spMk id="5" creationId="{0F9C5BD4-AF88-4D24-9F57-DE9862D385DF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077620563" sldId="287"/>
            <ac:spMk id="6" creationId="{54A526DD-4B5F-451C-9FAA-4326191EFF76}"/>
          </ac:spMkLst>
        </pc:spChg>
      </pc:sldChg>
      <pc:sldChg chg="modSp add del modNotesTx">
        <pc:chgData name="Wendi Jollymore" userId="5a656e7c-b1de-4d7d-95bd-6d6b6c8cb4ee" providerId="ADAL" clId="{5817EC5D-6180-40D2-A343-735D7888C0F4}" dt="2025-01-13T18:09:43.519" v="711" actId="6549"/>
        <pc:sldMkLst>
          <pc:docMk/>
          <pc:sldMk cId="1610276058" sldId="291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610276058" sldId="291"/>
            <ac:spMk id="2" creationId="{B30A307E-DB1D-4378-BC37-33BED79C2C6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610276058" sldId="291"/>
            <ac:spMk id="4" creationId="{D86395DD-BD52-4CBD-B7B4-FA198DD94D9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610276058" sldId="291"/>
            <ac:spMk id="5" creationId="{E0183FB6-7CD6-41F6-B5CA-F981652E593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610276058" sldId="291"/>
            <ac:spMk id="6" creationId="{22886470-86E3-4552-8E55-4386715DEDE8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610276058" sldId="291"/>
            <ac:spMk id="7" creationId="{9E49E9DE-D2DD-416B-249F-2A4DDE62F830}"/>
          </ac:spMkLst>
        </pc:spChg>
      </pc:sldChg>
      <pc:sldChg chg="modSp">
        <pc:chgData name="Wendi Jollymore" userId="5a656e7c-b1de-4d7d-95bd-6d6b6c8cb4ee" providerId="ADAL" clId="{5817EC5D-6180-40D2-A343-735D7888C0F4}" dt="2025-01-13T18:04:58.223" v="692"/>
        <pc:sldMkLst>
          <pc:docMk/>
          <pc:sldMk cId="3508320159" sldId="292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08320159" sldId="292"/>
            <ac:spMk id="2" creationId="{B30A307E-DB1D-4378-BC37-33BED79C2C6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08320159" sldId="292"/>
            <ac:spMk id="3" creationId="{4DF94EDF-A79A-471F-8731-A370746D3D77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08320159" sldId="292"/>
            <ac:spMk id="4" creationId="{D86395DD-BD52-4CBD-B7B4-FA198DD94D9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08320159" sldId="292"/>
            <ac:spMk id="5" creationId="{E0183FB6-7CD6-41F6-B5CA-F981652E593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08320159" sldId="292"/>
            <ac:spMk id="6" creationId="{22886470-86E3-4552-8E55-4386715DEDE8}"/>
          </ac:spMkLst>
        </pc:spChg>
      </pc:sldChg>
      <pc:sldChg chg="modSp modAnim">
        <pc:chgData name="Wendi Jollymore" userId="5a656e7c-b1de-4d7d-95bd-6d6b6c8cb4ee" providerId="ADAL" clId="{5817EC5D-6180-40D2-A343-735D7888C0F4}" dt="2025-01-13T18:04:58.223" v="692"/>
        <pc:sldMkLst>
          <pc:docMk/>
          <pc:sldMk cId="2761572868" sldId="301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761572868" sldId="301"/>
            <ac:spMk id="2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761572868" sldId="301"/>
            <ac:spMk id="3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761572868" sldId="301"/>
            <ac:spMk id="4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761572868" sldId="301"/>
            <ac:spMk id="5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761572868" sldId="301"/>
            <ac:spMk id="6" creationId="{00000000-0000-0000-0000-000000000000}"/>
          </ac:spMkLst>
        </pc:spChg>
      </pc:sldChg>
      <pc:sldChg chg="modSp modAnim">
        <pc:chgData name="Wendi Jollymore" userId="5a656e7c-b1de-4d7d-95bd-6d6b6c8cb4ee" providerId="ADAL" clId="{5817EC5D-6180-40D2-A343-735D7888C0F4}" dt="2025-01-13T18:04:58.223" v="692"/>
        <pc:sldMkLst>
          <pc:docMk/>
          <pc:sldMk cId="3957954152" sldId="302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57954152" sldId="302"/>
            <ac:spMk id="2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57954152" sldId="302"/>
            <ac:spMk id="3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57954152" sldId="302"/>
            <ac:spMk id="4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57954152" sldId="302"/>
            <ac:spMk id="5" creationId="{00000000-0000-0000-0000-00000000000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957954152" sldId="302"/>
            <ac:spMk id="6" creationId="{00000000-0000-0000-0000-000000000000}"/>
          </ac:spMkLst>
        </pc:spChg>
      </pc:sldChg>
      <pc:sldChg chg="modSp">
        <pc:chgData name="Wendi Jollymore" userId="5a656e7c-b1de-4d7d-95bd-6d6b6c8cb4ee" providerId="ADAL" clId="{5817EC5D-6180-40D2-A343-735D7888C0F4}" dt="2025-01-13T19:55:56.344" v="721" actId="1076"/>
        <pc:sldMkLst>
          <pc:docMk/>
          <pc:sldMk cId="3523535357" sldId="303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23535357" sldId="303"/>
            <ac:spMk id="2" creationId="{8C6F62BC-3E38-434C-928E-C7864C955046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23535357" sldId="303"/>
            <ac:spMk id="3" creationId="{49591D51-25DF-44BD-85F1-293C8EC4A70A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23535357" sldId="303"/>
            <ac:spMk id="4" creationId="{6D39F22A-1F7F-49C8-B95C-CCC3E680AB0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23535357" sldId="303"/>
            <ac:spMk id="5" creationId="{747184F4-FE34-441C-8B2F-F95BD66A086B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523535357" sldId="303"/>
            <ac:spMk id="6" creationId="{0BF879E4-4454-493A-A5AA-63CB8C02E4BA}"/>
          </ac:spMkLst>
        </pc:spChg>
        <pc:picChg chg="mod">
          <ac:chgData name="Wendi Jollymore" userId="5a656e7c-b1de-4d7d-95bd-6d6b6c8cb4ee" providerId="ADAL" clId="{5817EC5D-6180-40D2-A343-735D7888C0F4}" dt="2025-01-13T19:55:56.344" v="721" actId="1076"/>
          <ac:picMkLst>
            <pc:docMk/>
            <pc:sldMk cId="3523535357" sldId="303"/>
            <ac:picMk id="7" creationId="{2863D2BF-490B-8304-7BF7-5F1541B18604}"/>
          </ac:picMkLst>
        </pc:picChg>
      </pc:sldChg>
      <pc:sldChg chg="modSp add del modAnim modNotesTx">
        <pc:chgData name="Wendi Jollymore" userId="5a656e7c-b1de-4d7d-95bd-6d6b6c8cb4ee" providerId="ADAL" clId="{5817EC5D-6180-40D2-A343-735D7888C0F4}" dt="2025-01-13T20:11:52.123" v="734" actId="6549"/>
        <pc:sldMkLst>
          <pc:docMk/>
          <pc:sldMk cId="947375392" sldId="304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947375392" sldId="304"/>
            <ac:spMk id="2" creationId="{B30A307E-DB1D-4378-BC37-33BED79C2C6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947375392" sldId="304"/>
            <ac:spMk id="3" creationId="{4DF94EDF-A79A-471F-8731-A370746D3D77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947375392" sldId="304"/>
            <ac:spMk id="4" creationId="{D86395DD-BD52-4CBD-B7B4-FA198DD94D9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947375392" sldId="304"/>
            <ac:spMk id="5" creationId="{E0183FB6-7CD6-41F6-B5CA-F981652E593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947375392" sldId="304"/>
            <ac:spMk id="6" creationId="{22886470-86E3-4552-8E55-4386715DEDE8}"/>
          </ac:spMkLst>
        </pc:spChg>
      </pc:sldChg>
      <pc:sldChg chg="modSp add del modNotesTx">
        <pc:chgData name="Wendi Jollymore" userId="5a656e7c-b1de-4d7d-95bd-6d6b6c8cb4ee" providerId="ADAL" clId="{5817EC5D-6180-40D2-A343-735D7888C0F4}" dt="2025-01-13T20:12:03.541" v="736" actId="20577"/>
        <pc:sldMkLst>
          <pc:docMk/>
          <pc:sldMk cId="1361846329" sldId="305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361846329" sldId="305"/>
            <ac:spMk id="2" creationId="{B30A307E-DB1D-4378-BC37-33BED79C2C6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361846329" sldId="305"/>
            <ac:spMk id="4" creationId="{D86395DD-BD52-4CBD-B7B4-FA198DD94D9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361846329" sldId="305"/>
            <ac:spMk id="5" creationId="{E0183FB6-7CD6-41F6-B5CA-F981652E593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361846329" sldId="305"/>
            <ac:spMk id="6" creationId="{22886470-86E3-4552-8E55-4386715DEDE8}"/>
          </ac:spMkLst>
        </pc:spChg>
        <pc:picChg chg="mod">
          <ac:chgData name="Wendi Jollymore" userId="5a656e7c-b1de-4d7d-95bd-6d6b6c8cb4ee" providerId="ADAL" clId="{5817EC5D-6180-40D2-A343-735D7888C0F4}" dt="2025-01-13T19:56:43.148" v="722" actId="1076"/>
          <ac:picMkLst>
            <pc:docMk/>
            <pc:sldMk cId="1361846329" sldId="305"/>
            <ac:picMk id="7" creationId="{AA61F2AB-4626-E06F-FE74-1130FBE12434}"/>
          </ac:picMkLst>
        </pc:picChg>
      </pc:sldChg>
      <pc:sldChg chg="modSp add del modNotesTx">
        <pc:chgData name="Wendi Jollymore" userId="5a656e7c-b1de-4d7d-95bd-6d6b6c8cb4ee" providerId="ADAL" clId="{5817EC5D-6180-40D2-A343-735D7888C0F4}" dt="2025-01-13T20:14:25.523" v="739" actId="6549"/>
        <pc:sldMkLst>
          <pc:docMk/>
          <pc:sldMk cId="2282802246" sldId="306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82802246" sldId="306"/>
            <ac:spMk id="2" creationId="{B30A307E-DB1D-4378-BC37-33BED79C2C6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82802246" sldId="306"/>
            <ac:spMk id="4" creationId="{D86395DD-BD52-4CBD-B7B4-FA198DD94D9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82802246" sldId="306"/>
            <ac:spMk id="5" creationId="{E0183FB6-7CD6-41F6-B5CA-F981652E593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82802246" sldId="306"/>
            <ac:spMk id="6" creationId="{22886470-86E3-4552-8E55-4386715DEDE8}"/>
          </ac:spMkLst>
        </pc:spChg>
        <pc:picChg chg="mod">
          <ac:chgData name="Wendi Jollymore" userId="5a656e7c-b1de-4d7d-95bd-6d6b6c8cb4ee" providerId="ADAL" clId="{5817EC5D-6180-40D2-A343-735D7888C0F4}" dt="2025-01-13T19:57:02.951" v="723" actId="1076"/>
          <ac:picMkLst>
            <pc:docMk/>
            <pc:sldMk cId="2282802246" sldId="306"/>
            <ac:picMk id="7" creationId="{0EA2F2F7-9A81-CDED-4272-F110C4218613}"/>
          </ac:picMkLst>
        </pc:picChg>
      </pc:sldChg>
      <pc:sldChg chg="modSp add del modNotesTx">
        <pc:chgData name="Wendi Jollymore" userId="5a656e7c-b1de-4d7d-95bd-6d6b6c8cb4ee" providerId="ADAL" clId="{5817EC5D-6180-40D2-A343-735D7888C0F4}" dt="2025-01-13T20:17:13.832" v="742" actId="6549"/>
        <pc:sldMkLst>
          <pc:docMk/>
          <pc:sldMk cId="3828419150" sldId="307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828419150" sldId="307"/>
            <ac:spMk id="2" creationId="{B30A307E-DB1D-4378-BC37-33BED79C2C69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828419150" sldId="307"/>
            <ac:spMk id="4" creationId="{D86395DD-BD52-4CBD-B7B4-FA198DD94D90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828419150" sldId="307"/>
            <ac:spMk id="5" creationId="{E0183FB6-7CD6-41F6-B5CA-F981652E593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828419150" sldId="307"/>
            <ac:spMk id="6" creationId="{22886470-86E3-4552-8E55-4386715DEDE8}"/>
          </ac:spMkLst>
        </pc:spChg>
        <pc:picChg chg="mod">
          <ac:chgData name="Wendi Jollymore" userId="5a656e7c-b1de-4d7d-95bd-6d6b6c8cb4ee" providerId="ADAL" clId="{5817EC5D-6180-40D2-A343-735D7888C0F4}" dt="2025-01-13T19:57:36.103" v="724" actId="1076"/>
          <ac:picMkLst>
            <pc:docMk/>
            <pc:sldMk cId="3828419150" sldId="307"/>
            <ac:picMk id="7" creationId="{04F55DB0-49B8-5F96-802B-6A86C801B088}"/>
          </ac:picMkLst>
        </pc:picChg>
      </pc:sldChg>
      <pc:sldChg chg="modSp mod">
        <pc:chgData name="Wendi Jollymore" userId="5a656e7c-b1de-4d7d-95bd-6d6b6c8cb4ee" providerId="ADAL" clId="{5817EC5D-6180-40D2-A343-735D7888C0F4}" dt="2025-01-13T18:04:58.468" v="694" actId="27636"/>
        <pc:sldMkLst>
          <pc:docMk/>
          <pc:sldMk cId="1936689627" sldId="308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936689627" sldId="308"/>
            <ac:spMk id="2" creationId="{B3968C0E-B309-4BF4-4EC0-E971CF93F70D}"/>
          </ac:spMkLst>
        </pc:spChg>
        <pc:spChg chg="mod">
          <ac:chgData name="Wendi Jollymore" userId="5a656e7c-b1de-4d7d-95bd-6d6b6c8cb4ee" providerId="ADAL" clId="{5817EC5D-6180-40D2-A343-735D7888C0F4}" dt="2025-01-13T18:04:58.468" v="694" actId="27636"/>
          <ac:spMkLst>
            <pc:docMk/>
            <pc:sldMk cId="1936689627" sldId="308"/>
            <ac:spMk id="3" creationId="{58C927D1-2097-534E-1736-73AFF5ED8C8F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936689627" sldId="308"/>
            <ac:spMk id="4" creationId="{3BC36EED-B758-0C0A-299E-BB599B43247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936689627" sldId="308"/>
            <ac:spMk id="5" creationId="{8DC6C031-FA8E-68FB-BA81-8222447D2DD2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936689627" sldId="308"/>
            <ac:spMk id="6" creationId="{947FA55B-739B-C122-FFDF-CC8B2AE2B8B6}"/>
          </ac:spMkLst>
        </pc:spChg>
      </pc:sldChg>
      <pc:sldChg chg="modSp">
        <pc:chgData name="Wendi Jollymore" userId="5a656e7c-b1de-4d7d-95bd-6d6b6c8cb4ee" providerId="ADAL" clId="{5817EC5D-6180-40D2-A343-735D7888C0F4}" dt="2025-01-13T18:04:58.223" v="692"/>
        <pc:sldMkLst>
          <pc:docMk/>
          <pc:sldMk cId="3750395646" sldId="309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750395646" sldId="309"/>
            <ac:spMk id="2" creationId="{B3968C0E-B309-4BF4-4EC0-E971CF93F70D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750395646" sldId="309"/>
            <ac:spMk id="3" creationId="{58C927D1-2097-534E-1736-73AFF5ED8C8F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750395646" sldId="309"/>
            <ac:spMk id="4" creationId="{3BC36EED-B758-0C0A-299E-BB599B43247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750395646" sldId="309"/>
            <ac:spMk id="5" creationId="{8DC6C031-FA8E-68FB-BA81-8222447D2DD2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3750395646" sldId="309"/>
            <ac:spMk id="6" creationId="{947FA55B-739B-C122-FFDF-CC8B2AE2B8B6}"/>
          </ac:spMkLst>
        </pc:spChg>
      </pc:sldChg>
      <pc:sldChg chg="modSp del">
        <pc:chgData name="Wendi Jollymore" userId="5a656e7c-b1de-4d7d-95bd-6d6b6c8cb4ee" providerId="ADAL" clId="{5817EC5D-6180-40D2-A343-735D7888C0F4}" dt="2025-01-13T20:22:16.401" v="745" actId="47"/>
        <pc:sldMkLst>
          <pc:docMk/>
          <pc:sldMk cId="2393503055" sldId="310"/>
        </pc:sldMkLst>
      </pc:sldChg>
      <pc:sldChg chg="addSp delSp modSp mod">
        <pc:chgData name="Wendi Jollymore" userId="5a656e7c-b1de-4d7d-95bd-6d6b6c8cb4ee" providerId="ADAL" clId="{5817EC5D-6180-40D2-A343-735D7888C0F4}" dt="2025-01-15T19:15:20.355" v="1148" actId="14100"/>
        <pc:sldMkLst>
          <pc:docMk/>
          <pc:sldMk cId="182137177" sldId="311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82137177" sldId="311"/>
            <ac:spMk id="2" creationId="{B3968C0E-B309-4BF4-4EC0-E971CF93F70D}"/>
          </ac:spMkLst>
        </pc:spChg>
        <pc:spChg chg="mod">
          <ac:chgData name="Wendi Jollymore" userId="5a656e7c-b1de-4d7d-95bd-6d6b6c8cb4ee" providerId="ADAL" clId="{5817EC5D-6180-40D2-A343-735D7888C0F4}" dt="2025-01-15T19:13:55.273" v="1135" actId="403"/>
          <ac:spMkLst>
            <pc:docMk/>
            <pc:sldMk cId="182137177" sldId="311"/>
            <ac:spMk id="3" creationId="{58C927D1-2097-534E-1736-73AFF5ED8C8F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82137177" sldId="311"/>
            <ac:spMk id="4" creationId="{3BC36EED-B758-0C0A-299E-BB599B43247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82137177" sldId="311"/>
            <ac:spMk id="5" creationId="{8DC6C031-FA8E-68FB-BA81-8222447D2DD2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82137177" sldId="311"/>
            <ac:spMk id="6" creationId="{947FA55B-739B-C122-FFDF-CC8B2AE2B8B6}"/>
          </ac:spMkLst>
        </pc:spChg>
        <pc:picChg chg="add del mod">
          <ac:chgData name="Wendi Jollymore" userId="5a656e7c-b1de-4d7d-95bd-6d6b6c8cb4ee" providerId="ADAL" clId="{5817EC5D-6180-40D2-A343-735D7888C0F4}" dt="2025-01-15T19:15:14.948" v="1146" actId="1076"/>
          <ac:picMkLst>
            <pc:docMk/>
            <pc:sldMk cId="182137177" sldId="311"/>
            <ac:picMk id="7" creationId="{838E784A-85CD-65E9-5BEB-0A449B2F5A0B}"/>
          </ac:picMkLst>
        </pc:picChg>
        <pc:cxnChg chg="add mod">
          <ac:chgData name="Wendi Jollymore" userId="5a656e7c-b1de-4d7d-95bd-6d6b6c8cb4ee" providerId="ADAL" clId="{5817EC5D-6180-40D2-A343-735D7888C0F4}" dt="2025-01-15T19:15:20.355" v="1148" actId="14100"/>
          <ac:cxnSpMkLst>
            <pc:docMk/>
            <pc:sldMk cId="182137177" sldId="311"/>
            <ac:cxnSpMk id="9" creationId="{1422A0D5-EE7F-A17D-6DFD-BA8894F793D7}"/>
          </ac:cxnSpMkLst>
        </pc:cxnChg>
      </pc:sldChg>
      <pc:sldChg chg="delSp modSp add del modNotesTx">
        <pc:chgData name="Wendi Jollymore" userId="5a656e7c-b1de-4d7d-95bd-6d6b6c8cb4ee" providerId="ADAL" clId="{5817EC5D-6180-40D2-A343-735D7888C0F4}" dt="2025-01-13T20:43:21.436" v="751" actId="6549"/>
        <pc:sldMkLst>
          <pc:docMk/>
          <pc:sldMk cId="824817469" sldId="312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824817469" sldId="312"/>
            <ac:spMk id="2" creationId="{F7BBC431-0A47-4DC6-95BF-C6D84061C33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824817469" sldId="312"/>
            <ac:spMk id="3" creationId="{BE208878-EB55-8012-DF71-DBF665B28BD8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824817469" sldId="312"/>
            <ac:spMk id="4" creationId="{BE3F944E-72C5-481F-A7C0-3304B28056D1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824817469" sldId="312"/>
            <ac:spMk id="5" creationId="{935E1398-C6A2-4364-8726-EAECF29B4FBC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824817469" sldId="312"/>
            <ac:spMk id="6" creationId="{A2BEE459-1323-4CF4-821A-10F63B9BEFC6}"/>
          </ac:spMkLst>
        </pc:spChg>
      </pc:sldChg>
      <pc:sldChg chg="modSp">
        <pc:chgData name="Wendi Jollymore" userId="5a656e7c-b1de-4d7d-95bd-6d6b6c8cb4ee" providerId="ADAL" clId="{5817EC5D-6180-40D2-A343-735D7888C0F4}" dt="2025-01-13T18:04:58.223" v="692"/>
        <pc:sldMkLst>
          <pc:docMk/>
          <pc:sldMk cId="1205946606" sldId="313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205946606" sldId="313"/>
            <ac:spMk id="2" creationId="{F7BBC431-0A47-4DC6-95BF-C6D84061C33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205946606" sldId="313"/>
            <ac:spMk id="3" creationId="{BE208878-EB55-8012-DF71-DBF665B28BD8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205946606" sldId="313"/>
            <ac:spMk id="4" creationId="{BE3F944E-72C5-481F-A7C0-3304B28056D1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205946606" sldId="313"/>
            <ac:spMk id="5" creationId="{935E1398-C6A2-4364-8726-EAECF29B4FBC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205946606" sldId="313"/>
            <ac:spMk id="6" creationId="{A2BEE459-1323-4CF4-821A-10F63B9BEFC6}"/>
          </ac:spMkLst>
        </pc:spChg>
      </pc:sldChg>
      <pc:sldChg chg="addSp modSp mod modAnim">
        <pc:chgData name="Wendi Jollymore" userId="5a656e7c-b1de-4d7d-95bd-6d6b6c8cb4ee" providerId="ADAL" clId="{5817EC5D-6180-40D2-A343-735D7888C0F4}" dt="2025-01-15T19:34:19.657" v="1254"/>
        <pc:sldMkLst>
          <pc:docMk/>
          <pc:sldMk cId="582660637" sldId="314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582660637" sldId="314"/>
            <ac:spMk id="2" creationId="{F7BBC431-0A47-4DC6-95BF-C6D84061C333}"/>
          </ac:spMkLst>
        </pc:spChg>
        <pc:spChg chg="mod">
          <ac:chgData name="Wendi Jollymore" userId="5a656e7c-b1de-4d7d-95bd-6d6b6c8cb4ee" providerId="ADAL" clId="{5817EC5D-6180-40D2-A343-735D7888C0F4}" dt="2025-01-15T19:32:25.834" v="1244" actId="14100"/>
          <ac:spMkLst>
            <pc:docMk/>
            <pc:sldMk cId="582660637" sldId="314"/>
            <ac:spMk id="3" creationId="{BE208878-EB55-8012-DF71-DBF665B28BD8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582660637" sldId="314"/>
            <ac:spMk id="4" creationId="{BE3F944E-72C5-481F-A7C0-3304B28056D1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582660637" sldId="314"/>
            <ac:spMk id="5" creationId="{935E1398-C6A2-4364-8726-EAECF29B4FBC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582660637" sldId="314"/>
            <ac:spMk id="6" creationId="{A2BEE459-1323-4CF4-821A-10F63B9BEFC6}"/>
          </ac:spMkLst>
        </pc:spChg>
        <pc:graphicFrameChg chg="add mod modGraphic">
          <ac:chgData name="Wendi Jollymore" userId="5a656e7c-b1de-4d7d-95bd-6d6b6c8cb4ee" providerId="ADAL" clId="{5817EC5D-6180-40D2-A343-735D7888C0F4}" dt="2025-01-15T19:33:40.905" v="1249"/>
          <ac:graphicFrameMkLst>
            <pc:docMk/>
            <pc:sldMk cId="582660637" sldId="314"/>
            <ac:graphicFrameMk id="7" creationId="{9DA43BF1-94E0-9A67-93D8-70E35183BC54}"/>
          </ac:graphicFrameMkLst>
        </pc:graphicFrameChg>
      </pc:sldChg>
      <pc:sldChg chg="modSp">
        <pc:chgData name="Wendi Jollymore" userId="5a656e7c-b1de-4d7d-95bd-6d6b6c8cb4ee" providerId="ADAL" clId="{5817EC5D-6180-40D2-A343-735D7888C0F4}" dt="2025-01-13T18:04:58.223" v="692"/>
        <pc:sldMkLst>
          <pc:docMk/>
          <pc:sldMk cId="2250708987" sldId="315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50708987" sldId="315"/>
            <ac:spMk id="2" creationId="{F7BBC431-0A47-4DC6-95BF-C6D84061C33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50708987" sldId="315"/>
            <ac:spMk id="3" creationId="{BE208878-EB55-8012-DF71-DBF665B28BD8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50708987" sldId="315"/>
            <ac:spMk id="4" creationId="{BE3F944E-72C5-481F-A7C0-3304B28056D1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50708987" sldId="315"/>
            <ac:spMk id="5" creationId="{935E1398-C6A2-4364-8726-EAECF29B4FBC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2250708987" sldId="315"/>
            <ac:spMk id="6" creationId="{A2BEE459-1323-4CF4-821A-10F63B9BEFC6}"/>
          </ac:spMkLst>
        </pc:spChg>
      </pc:sldChg>
      <pc:sldChg chg="modSp mod">
        <pc:chgData name="Wendi Jollymore" userId="5a656e7c-b1de-4d7d-95bd-6d6b6c8cb4ee" providerId="ADAL" clId="{5817EC5D-6180-40D2-A343-735D7888C0F4}" dt="2025-01-13T18:04:58.499" v="695" actId="27636"/>
        <pc:sldMkLst>
          <pc:docMk/>
          <pc:sldMk cId="1495080418" sldId="316"/>
        </pc:sldMkLst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495080418" sldId="316"/>
            <ac:spMk id="2" creationId="{B3968C0E-B309-4BF4-4EC0-E971CF93F70D}"/>
          </ac:spMkLst>
        </pc:spChg>
        <pc:spChg chg="mod">
          <ac:chgData name="Wendi Jollymore" userId="5a656e7c-b1de-4d7d-95bd-6d6b6c8cb4ee" providerId="ADAL" clId="{5817EC5D-6180-40D2-A343-735D7888C0F4}" dt="2025-01-13T18:04:58.499" v="695" actId="27636"/>
          <ac:spMkLst>
            <pc:docMk/>
            <pc:sldMk cId="1495080418" sldId="316"/>
            <ac:spMk id="3" creationId="{58C927D1-2097-534E-1736-73AFF5ED8C8F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495080418" sldId="316"/>
            <ac:spMk id="4" creationId="{3BC36EED-B758-0C0A-299E-BB599B432473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495080418" sldId="316"/>
            <ac:spMk id="5" creationId="{8DC6C031-FA8E-68FB-BA81-8222447D2DD2}"/>
          </ac:spMkLst>
        </pc:spChg>
        <pc:spChg chg="mod">
          <ac:chgData name="Wendi Jollymore" userId="5a656e7c-b1de-4d7d-95bd-6d6b6c8cb4ee" providerId="ADAL" clId="{5817EC5D-6180-40D2-A343-735D7888C0F4}" dt="2025-01-13T18:04:58.223" v="692"/>
          <ac:spMkLst>
            <pc:docMk/>
            <pc:sldMk cId="1495080418" sldId="316"/>
            <ac:spMk id="6" creationId="{947FA55B-739B-C122-FFDF-CC8B2AE2B8B6}"/>
          </ac:spMkLst>
        </pc:spChg>
      </pc:sldChg>
      <pc:sldChg chg="add del">
        <pc:chgData name="Wendi Jollymore" userId="5a656e7c-b1de-4d7d-95bd-6d6b6c8cb4ee" providerId="ADAL" clId="{5817EC5D-6180-40D2-A343-735D7888C0F4}" dt="2025-01-13T18:05:15.436" v="700"/>
        <pc:sldMkLst>
          <pc:docMk/>
          <pc:sldMk cId="966730375" sldId="317"/>
        </pc:sldMkLst>
      </pc:sldChg>
      <pc:sldChg chg="add modNotesTx">
        <pc:chgData name="Wendi Jollymore" userId="5a656e7c-b1de-4d7d-95bd-6d6b6c8cb4ee" providerId="ADAL" clId="{5817EC5D-6180-40D2-A343-735D7888C0F4}" dt="2025-01-13T20:22:13.327" v="744" actId="6549"/>
        <pc:sldMkLst>
          <pc:docMk/>
          <pc:sldMk cId="2429544321" sldId="318"/>
        </pc:sldMkLst>
      </pc:sldChg>
      <pc:sldChg chg="modSp new mod">
        <pc:chgData name="Wendi Jollymore" userId="5a656e7c-b1de-4d7d-95bd-6d6b6c8cb4ee" providerId="ADAL" clId="{5817EC5D-6180-40D2-A343-735D7888C0F4}" dt="2025-01-15T18:19:37.073" v="951" actId="20577"/>
        <pc:sldMkLst>
          <pc:docMk/>
          <pc:sldMk cId="1979919681" sldId="319"/>
        </pc:sldMkLst>
        <pc:spChg chg="mod">
          <ac:chgData name="Wendi Jollymore" userId="5a656e7c-b1de-4d7d-95bd-6d6b6c8cb4ee" providerId="ADAL" clId="{5817EC5D-6180-40D2-A343-735D7888C0F4}" dt="2025-01-15T18:18:24.653" v="758" actId="20577"/>
          <ac:spMkLst>
            <pc:docMk/>
            <pc:sldMk cId="1979919681" sldId="319"/>
            <ac:spMk id="2" creationId="{99C14ABA-EEA6-93F9-A7AD-1528229EA8C5}"/>
          </ac:spMkLst>
        </pc:spChg>
        <pc:spChg chg="mod">
          <ac:chgData name="Wendi Jollymore" userId="5a656e7c-b1de-4d7d-95bd-6d6b6c8cb4ee" providerId="ADAL" clId="{5817EC5D-6180-40D2-A343-735D7888C0F4}" dt="2025-01-15T18:19:37.073" v="951" actId="20577"/>
          <ac:spMkLst>
            <pc:docMk/>
            <pc:sldMk cId="1979919681" sldId="319"/>
            <ac:spMk id="3" creationId="{AC67F86F-E832-DF9A-FF1A-074E22E59CF4}"/>
          </ac:spMkLst>
        </pc:spChg>
      </pc:sldChg>
      <pc:sldMasterChg chg="modSp modTransition modSldLayout">
        <pc:chgData name="Wendi Jollymore" userId="5a656e7c-b1de-4d7d-95bd-6d6b6c8cb4ee" providerId="ADAL" clId="{5817EC5D-6180-40D2-A343-735D7888C0F4}" dt="2025-01-13T18:06:23.262" v="708" actId="478"/>
        <pc:sldMasterMkLst>
          <pc:docMk/>
          <pc:sldMasterMk cId="717574779" sldId="2147483978"/>
        </pc:sldMasterMkLst>
        <pc:spChg chg="mod">
          <ac:chgData name="Wendi Jollymore" userId="5a656e7c-b1de-4d7d-95bd-6d6b6c8cb4ee" providerId="ADAL" clId="{5817EC5D-6180-40D2-A343-735D7888C0F4}" dt="2025-01-13T18:05:41.579" v="703" actId="403"/>
          <ac:spMkLst>
            <pc:docMk/>
            <pc:sldMasterMk cId="717574779" sldId="2147483978"/>
            <ac:spMk id="6" creationId="{00000000-0000-0000-0000-000000000000}"/>
          </ac:spMkLst>
        </pc:spChg>
        <pc:sldLayoutChg chg="addSp delSp mod modTransition">
          <pc:chgData name="Wendi Jollymore" userId="5a656e7c-b1de-4d7d-95bd-6d6b6c8cb4ee" providerId="ADAL" clId="{5817EC5D-6180-40D2-A343-735D7888C0F4}" dt="2025-01-13T18:06:07.101" v="706" actId="478"/>
          <pc:sldLayoutMkLst>
            <pc:docMk/>
            <pc:sldMasterMk cId="717574779" sldId="2147483978"/>
            <pc:sldLayoutMk cId="3179526708" sldId="2147483980"/>
          </pc:sldLayoutMkLst>
        </pc:sldLayoutChg>
        <pc:sldLayoutChg chg="modTransition">
          <pc:chgData name="Wendi Jollymore" userId="5a656e7c-b1de-4d7d-95bd-6d6b6c8cb4ee" providerId="ADAL" clId="{5817EC5D-6180-40D2-A343-735D7888C0F4}" dt="2025-01-13T18:04:58.223" v="692"/>
          <pc:sldLayoutMkLst>
            <pc:docMk/>
            <pc:sldMasterMk cId="717574779" sldId="2147483978"/>
            <pc:sldLayoutMk cId="1786782726" sldId="2147483981"/>
          </pc:sldLayoutMkLst>
        </pc:sldLayoutChg>
        <pc:sldLayoutChg chg="addSp delSp mod modTransition">
          <pc:chgData name="Wendi Jollymore" userId="5a656e7c-b1de-4d7d-95bd-6d6b6c8cb4ee" providerId="ADAL" clId="{5817EC5D-6180-40D2-A343-735D7888C0F4}" dt="2025-01-13T18:06:12.581" v="707" actId="478"/>
          <pc:sldLayoutMkLst>
            <pc:docMk/>
            <pc:sldMasterMk cId="717574779" sldId="2147483978"/>
            <pc:sldLayoutMk cId="1075532472" sldId="2147483982"/>
          </pc:sldLayoutMkLst>
        </pc:sldLayoutChg>
        <pc:sldLayoutChg chg="modTransition">
          <pc:chgData name="Wendi Jollymore" userId="5a656e7c-b1de-4d7d-95bd-6d6b6c8cb4ee" providerId="ADAL" clId="{5817EC5D-6180-40D2-A343-735D7888C0F4}" dt="2025-01-13T18:04:58.223" v="692"/>
          <pc:sldLayoutMkLst>
            <pc:docMk/>
            <pc:sldMasterMk cId="717574779" sldId="2147483978"/>
            <pc:sldLayoutMk cId="1434178931" sldId="2147483983"/>
          </pc:sldLayoutMkLst>
        </pc:sldLayoutChg>
        <pc:sldLayoutChg chg="addSp delSp mod modTransition">
          <pc:chgData name="Wendi Jollymore" userId="5a656e7c-b1de-4d7d-95bd-6d6b6c8cb4ee" providerId="ADAL" clId="{5817EC5D-6180-40D2-A343-735D7888C0F4}" dt="2025-01-13T18:06:23.262" v="708" actId="478"/>
          <pc:sldLayoutMkLst>
            <pc:docMk/>
            <pc:sldMasterMk cId="717574779" sldId="2147483978"/>
            <pc:sldLayoutMk cId="3543927760" sldId="2147483984"/>
          </pc:sldLayoutMkLst>
        </pc:sldLayoutChg>
        <pc:sldLayoutChg chg="modTransition">
          <pc:chgData name="Wendi Jollymore" userId="5a656e7c-b1de-4d7d-95bd-6d6b6c8cb4ee" providerId="ADAL" clId="{5817EC5D-6180-40D2-A343-735D7888C0F4}" dt="2025-01-13T18:04:58.223" v="692"/>
          <pc:sldLayoutMkLst>
            <pc:docMk/>
            <pc:sldMasterMk cId="717574779" sldId="2147483978"/>
            <pc:sldLayoutMk cId="1865185543" sldId="2147483985"/>
          </pc:sldLayoutMkLst>
        </pc:sldLayoutChg>
        <pc:sldLayoutChg chg="modTransition">
          <pc:chgData name="Wendi Jollymore" userId="5a656e7c-b1de-4d7d-95bd-6d6b6c8cb4ee" providerId="ADAL" clId="{5817EC5D-6180-40D2-A343-735D7888C0F4}" dt="2025-01-13T18:04:58.223" v="692"/>
          <pc:sldLayoutMkLst>
            <pc:docMk/>
            <pc:sldMasterMk cId="717574779" sldId="2147483978"/>
            <pc:sldLayoutMk cId="3293731354" sldId="2147483986"/>
          </pc:sldLayoutMkLst>
        </pc:sldLayoutChg>
        <pc:sldLayoutChg chg="modTransition">
          <pc:chgData name="Wendi Jollymore" userId="5a656e7c-b1de-4d7d-95bd-6d6b6c8cb4ee" providerId="ADAL" clId="{5817EC5D-6180-40D2-A343-735D7888C0F4}" dt="2025-01-13T18:04:58.223" v="692"/>
          <pc:sldLayoutMkLst>
            <pc:docMk/>
            <pc:sldMasterMk cId="717574779" sldId="2147483978"/>
            <pc:sldLayoutMk cId="3035525957" sldId="2147483987"/>
          </pc:sldLayoutMkLst>
        </pc:sldLayoutChg>
        <pc:sldLayoutChg chg="modTransition">
          <pc:chgData name="Wendi Jollymore" userId="5a656e7c-b1de-4d7d-95bd-6d6b6c8cb4ee" providerId="ADAL" clId="{5817EC5D-6180-40D2-A343-735D7888C0F4}" dt="2025-01-13T18:04:58.223" v="692"/>
          <pc:sldLayoutMkLst>
            <pc:docMk/>
            <pc:sldMasterMk cId="717574779" sldId="2147483978"/>
            <pc:sldLayoutMk cId="2131039563" sldId="2147483988"/>
          </pc:sldLayoutMkLst>
        </pc:sldLayoutChg>
        <pc:sldLayoutChg chg="modTransition">
          <pc:chgData name="Wendi Jollymore" userId="5a656e7c-b1de-4d7d-95bd-6d6b6c8cb4ee" providerId="ADAL" clId="{5817EC5D-6180-40D2-A343-735D7888C0F4}" dt="2025-01-13T18:04:58.223" v="692"/>
          <pc:sldLayoutMkLst>
            <pc:docMk/>
            <pc:sldMasterMk cId="717574779" sldId="2147483978"/>
            <pc:sldLayoutMk cId="2641613461" sldId="214748398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ACCC48-308D-409B-A86A-AAD251C676F4}" type="doc">
      <dgm:prSet loTypeId="urn:microsoft.com/office/officeart/2005/8/layout/target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CA"/>
        </a:p>
      </dgm:t>
    </dgm:pt>
    <dgm:pt modelId="{C992AE79-9DCF-412D-B94F-0E64473D3F36}">
      <dgm:prSet phldrT="[Text]"/>
      <dgm:spPr/>
      <dgm:t>
        <a:bodyPr/>
        <a:lstStyle/>
        <a:p>
          <a:r>
            <a:rPr lang="en-CA" dirty="0">
              <a:solidFill>
                <a:schemeClr val="tx1">
                  <a:lumMod val="95000"/>
                  <a:lumOff val="5000"/>
                </a:schemeClr>
              </a:solidFill>
            </a:rPr>
            <a:t>WCAG</a:t>
          </a:r>
        </a:p>
      </dgm:t>
    </dgm:pt>
    <dgm:pt modelId="{38452F33-8710-4C87-AE76-EE90B38B29B7}" type="parTrans" cxnId="{66ADEA93-FF70-464B-9A8D-C47A3596D8DF}">
      <dgm:prSet/>
      <dgm:spPr/>
      <dgm:t>
        <a:bodyPr/>
        <a:lstStyle/>
        <a:p>
          <a:endParaRPr lang="en-CA"/>
        </a:p>
      </dgm:t>
    </dgm:pt>
    <dgm:pt modelId="{BE740F5C-37A4-4423-99E8-9AFDB55EC94D}" type="sibTrans" cxnId="{66ADEA93-FF70-464B-9A8D-C47A3596D8DF}">
      <dgm:prSet/>
      <dgm:spPr/>
      <dgm:t>
        <a:bodyPr/>
        <a:lstStyle/>
        <a:p>
          <a:endParaRPr lang="en-CA"/>
        </a:p>
      </dgm:t>
    </dgm:pt>
    <dgm:pt modelId="{DC8E2503-B9DC-4497-B66A-0BDE4E253C93}">
      <dgm:prSet phldrT="[Text]"/>
      <dgm:spPr/>
      <dgm:t>
        <a:bodyPr/>
        <a:lstStyle/>
        <a:p>
          <a:r>
            <a:rPr lang="en-CA" dirty="0">
              <a:solidFill>
                <a:schemeClr val="tx1">
                  <a:lumMod val="95000"/>
                  <a:lumOff val="5000"/>
                </a:schemeClr>
              </a:solidFill>
            </a:rPr>
            <a:t>Principles</a:t>
          </a:r>
        </a:p>
      </dgm:t>
    </dgm:pt>
    <dgm:pt modelId="{6E596C08-8DA5-44AC-95DD-E49F6FE63E12}" type="parTrans" cxnId="{61E010F0-7D1E-4F9A-8686-18EDD1D76300}">
      <dgm:prSet/>
      <dgm:spPr/>
      <dgm:t>
        <a:bodyPr/>
        <a:lstStyle/>
        <a:p>
          <a:endParaRPr lang="en-CA"/>
        </a:p>
      </dgm:t>
    </dgm:pt>
    <dgm:pt modelId="{D5817CF8-69CA-49A9-B82A-71FF103D3593}" type="sibTrans" cxnId="{61E010F0-7D1E-4F9A-8686-18EDD1D76300}">
      <dgm:prSet/>
      <dgm:spPr/>
      <dgm:t>
        <a:bodyPr/>
        <a:lstStyle/>
        <a:p>
          <a:endParaRPr lang="en-CA"/>
        </a:p>
      </dgm:t>
    </dgm:pt>
    <dgm:pt modelId="{D8DFCEC4-48D8-4D7D-A7E6-939DF88F9E23}">
      <dgm:prSet phldrT="[Text]"/>
      <dgm:spPr/>
      <dgm:t>
        <a:bodyPr/>
        <a:lstStyle/>
        <a:p>
          <a:r>
            <a:rPr lang="en-CA" dirty="0">
              <a:solidFill>
                <a:schemeClr val="tx1">
                  <a:lumMod val="95000"/>
                  <a:lumOff val="5000"/>
                </a:schemeClr>
              </a:solidFill>
            </a:rPr>
            <a:t>Guidelines</a:t>
          </a:r>
        </a:p>
      </dgm:t>
    </dgm:pt>
    <dgm:pt modelId="{D04BF1F5-31FC-4E89-8D25-C68A943D18CB}" type="parTrans" cxnId="{C5716298-A6DB-4572-BB2D-FACBC604E4FB}">
      <dgm:prSet/>
      <dgm:spPr/>
      <dgm:t>
        <a:bodyPr/>
        <a:lstStyle/>
        <a:p>
          <a:endParaRPr lang="en-CA"/>
        </a:p>
      </dgm:t>
    </dgm:pt>
    <dgm:pt modelId="{0AF92F18-4B23-4E38-B78B-017E18F52A88}" type="sibTrans" cxnId="{C5716298-A6DB-4572-BB2D-FACBC604E4FB}">
      <dgm:prSet/>
      <dgm:spPr/>
      <dgm:t>
        <a:bodyPr/>
        <a:lstStyle/>
        <a:p>
          <a:endParaRPr lang="en-CA"/>
        </a:p>
      </dgm:t>
    </dgm:pt>
    <dgm:pt modelId="{BD073207-9149-4C0A-AED9-D89FAE5A9966}">
      <dgm:prSet phldrT="[Text]"/>
      <dgm:spPr/>
      <dgm:t>
        <a:bodyPr/>
        <a:lstStyle/>
        <a:p>
          <a:r>
            <a:rPr lang="en-CA" dirty="0"/>
            <a:t>Success Criteria</a:t>
          </a:r>
        </a:p>
      </dgm:t>
    </dgm:pt>
    <dgm:pt modelId="{18481746-8DAA-47C5-95A0-6EA79A2083CE}" type="parTrans" cxnId="{3BA1D3FF-7F20-44AF-88A0-10C13117AC7E}">
      <dgm:prSet/>
      <dgm:spPr/>
      <dgm:t>
        <a:bodyPr/>
        <a:lstStyle/>
        <a:p>
          <a:endParaRPr lang="en-CA"/>
        </a:p>
      </dgm:t>
    </dgm:pt>
    <dgm:pt modelId="{E704F4C8-9737-4D54-9D99-96965840F14B}" type="sibTrans" cxnId="{3BA1D3FF-7F20-44AF-88A0-10C13117AC7E}">
      <dgm:prSet/>
      <dgm:spPr/>
      <dgm:t>
        <a:bodyPr/>
        <a:lstStyle/>
        <a:p>
          <a:endParaRPr lang="en-CA"/>
        </a:p>
      </dgm:t>
    </dgm:pt>
    <dgm:pt modelId="{83A96965-B2E6-4C69-B2C6-A98DF794189A}">
      <dgm:prSet phldrT="[Text]"/>
      <dgm:spPr/>
      <dgm:t>
        <a:bodyPr/>
        <a:lstStyle/>
        <a:p>
          <a:r>
            <a:rPr lang="en-CA" dirty="0"/>
            <a:t>Techniques</a:t>
          </a:r>
        </a:p>
      </dgm:t>
    </dgm:pt>
    <dgm:pt modelId="{B5314491-7421-4428-AA2F-35F62B83214C}" type="parTrans" cxnId="{501D608B-02F9-4518-AF81-FFBBF95433E8}">
      <dgm:prSet/>
      <dgm:spPr/>
      <dgm:t>
        <a:bodyPr/>
        <a:lstStyle/>
        <a:p>
          <a:endParaRPr lang="en-CA"/>
        </a:p>
      </dgm:t>
    </dgm:pt>
    <dgm:pt modelId="{015486A0-5A79-45A5-B063-6E2F08A81016}" type="sibTrans" cxnId="{501D608B-02F9-4518-AF81-FFBBF95433E8}">
      <dgm:prSet/>
      <dgm:spPr/>
      <dgm:t>
        <a:bodyPr/>
        <a:lstStyle/>
        <a:p>
          <a:endParaRPr lang="en-CA"/>
        </a:p>
      </dgm:t>
    </dgm:pt>
    <dgm:pt modelId="{E13E62DC-64D9-44DA-8262-0BD91431617D}" type="pres">
      <dgm:prSet presAssocID="{2EACCC48-308D-409B-A86A-AAD251C676F4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0E6D1416-63C7-42C0-A9FB-AF1365155950}" type="pres">
      <dgm:prSet presAssocID="{2EACCC48-308D-409B-A86A-AAD251C676F4}" presName="outerBox" presStyleCnt="0"/>
      <dgm:spPr/>
    </dgm:pt>
    <dgm:pt modelId="{26A97412-69BD-480B-B796-287A0F119758}" type="pres">
      <dgm:prSet presAssocID="{2EACCC48-308D-409B-A86A-AAD251C676F4}" presName="outerBoxParent" presStyleLbl="node1" presStyleIdx="0" presStyleCnt="3" custLinFactNeighborX="8170" custLinFactNeighborY="122"/>
      <dgm:spPr/>
    </dgm:pt>
    <dgm:pt modelId="{8C82E514-23EC-46EF-A6F9-84A7BBC55257}" type="pres">
      <dgm:prSet presAssocID="{2EACCC48-308D-409B-A86A-AAD251C676F4}" presName="outerBoxChildren" presStyleCnt="0"/>
      <dgm:spPr/>
    </dgm:pt>
    <dgm:pt modelId="{F80893AB-4F34-4B6E-8B34-990B1124082D}" type="pres">
      <dgm:prSet presAssocID="{2EACCC48-308D-409B-A86A-AAD251C676F4}" presName="middleBox" presStyleCnt="0"/>
      <dgm:spPr/>
    </dgm:pt>
    <dgm:pt modelId="{9549C015-0E2D-4203-AAA7-1AD737B06698}" type="pres">
      <dgm:prSet presAssocID="{2EACCC48-308D-409B-A86A-AAD251C676F4}" presName="middleBoxParent" presStyleLbl="node1" presStyleIdx="1" presStyleCnt="3"/>
      <dgm:spPr/>
    </dgm:pt>
    <dgm:pt modelId="{A67DD925-F162-4B57-AA97-EC2D3AF5CB04}" type="pres">
      <dgm:prSet presAssocID="{2EACCC48-308D-409B-A86A-AAD251C676F4}" presName="middleBoxChildren" presStyleCnt="0"/>
      <dgm:spPr/>
    </dgm:pt>
    <dgm:pt modelId="{4DBF8B17-EC79-4371-9002-AC0F65703A0E}" type="pres">
      <dgm:prSet presAssocID="{2EACCC48-308D-409B-A86A-AAD251C676F4}" presName="centerBox" presStyleCnt="0"/>
      <dgm:spPr/>
    </dgm:pt>
    <dgm:pt modelId="{1EEDC68E-AD26-4AD2-8019-FB561A52AC91}" type="pres">
      <dgm:prSet presAssocID="{2EACCC48-308D-409B-A86A-AAD251C676F4}" presName="centerBoxParent" presStyleLbl="node1" presStyleIdx="2" presStyleCnt="3"/>
      <dgm:spPr/>
    </dgm:pt>
    <dgm:pt modelId="{DEEAA00F-1A6F-4D0F-95CF-4C42C6F4550B}" type="pres">
      <dgm:prSet presAssocID="{2EACCC48-308D-409B-A86A-AAD251C676F4}" presName="centerBoxChildren" presStyleCnt="0"/>
      <dgm:spPr/>
    </dgm:pt>
    <dgm:pt modelId="{C000F4C8-64DD-4798-BCF7-20B880AFA18A}" type="pres">
      <dgm:prSet presAssocID="{BD073207-9149-4C0A-AED9-D89FAE5A9966}" presName="cChild" presStyleLbl="fgAcc1" presStyleIdx="0" presStyleCnt="2">
        <dgm:presLayoutVars>
          <dgm:bulletEnabled val="1"/>
        </dgm:presLayoutVars>
      </dgm:prSet>
      <dgm:spPr/>
    </dgm:pt>
    <dgm:pt modelId="{8C2808A5-ABCC-4C00-929C-9C7CD20FD32F}" type="pres">
      <dgm:prSet presAssocID="{E704F4C8-9737-4D54-9D99-96965840F14B}" presName="centerSibTrans" presStyleCnt="0"/>
      <dgm:spPr/>
    </dgm:pt>
    <dgm:pt modelId="{47DB5C31-C536-4E02-9F6E-A1F21F58FCC3}" type="pres">
      <dgm:prSet presAssocID="{83A96965-B2E6-4C69-B2C6-A98DF794189A}" presName="cChild" presStyleLbl="fgAcc1" presStyleIdx="1" presStyleCnt="2">
        <dgm:presLayoutVars>
          <dgm:bulletEnabled val="1"/>
        </dgm:presLayoutVars>
      </dgm:prSet>
      <dgm:spPr/>
    </dgm:pt>
  </dgm:ptLst>
  <dgm:cxnLst>
    <dgm:cxn modelId="{A4CE936B-C43A-44C0-89EF-55D33189218E}" type="presOf" srcId="{D8DFCEC4-48D8-4D7D-A7E6-939DF88F9E23}" destId="{1EEDC68E-AD26-4AD2-8019-FB561A52AC91}" srcOrd="0" destOrd="0" presId="urn:microsoft.com/office/officeart/2005/8/layout/target2"/>
    <dgm:cxn modelId="{501D608B-02F9-4518-AF81-FFBBF95433E8}" srcId="{D8DFCEC4-48D8-4D7D-A7E6-939DF88F9E23}" destId="{83A96965-B2E6-4C69-B2C6-A98DF794189A}" srcOrd="1" destOrd="0" parTransId="{B5314491-7421-4428-AA2F-35F62B83214C}" sibTransId="{015486A0-5A79-45A5-B063-6E2F08A81016}"/>
    <dgm:cxn modelId="{66B4BE8E-D605-49B4-B459-26452671ED63}" type="presOf" srcId="{2EACCC48-308D-409B-A86A-AAD251C676F4}" destId="{E13E62DC-64D9-44DA-8262-0BD91431617D}" srcOrd="0" destOrd="0" presId="urn:microsoft.com/office/officeart/2005/8/layout/target2"/>
    <dgm:cxn modelId="{66ADEA93-FF70-464B-9A8D-C47A3596D8DF}" srcId="{2EACCC48-308D-409B-A86A-AAD251C676F4}" destId="{C992AE79-9DCF-412D-B94F-0E64473D3F36}" srcOrd="0" destOrd="0" parTransId="{38452F33-8710-4C87-AE76-EE90B38B29B7}" sibTransId="{BE740F5C-37A4-4423-99E8-9AFDB55EC94D}"/>
    <dgm:cxn modelId="{C5716298-A6DB-4572-BB2D-FACBC604E4FB}" srcId="{2EACCC48-308D-409B-A86A-AAD251C676F4}" destId="{D8DFCEC4-48D8-4D7D-A7E6-939DF88F9E23}" srcOrd="2" destOrd="0" parTransId="{D04BF1F5-31FC-4E89-8D25-C68A943D18CB}" sibTransId="{0AF92F18-4B23-4E38-B78B-017E18F52A88}"/>
    <dgm:cxn modelId="{2156EF9A-5846-4F47-AEA4-1D83FF882D4D}" type="presOf" srcId="{BD073207-9149-4C0A-AED9-D89FAE5A9966}" destId="{C000F4C8-64DD-4798-BCF7-20B880AFA18A}" srcOrd="0" destOrd="0" presId="urn:microsoft.com/office/officeart/2005/8/layout/target2"/>
    <dgm:cxn modelId="{EEED17AC-BBC5-4B0B-B324-E6CF4140CF2D}" type="presOf" srcId="{C992AE79-9DCF-412D-B94F-0E64473D3F36}" destId="{26A97412-69BD-480B-B796-287A0F119758}" srcOrd="0" destOrd="0" presId="urn:microsoft.com/office/officeart/2005/8/layout/target2"/>
    <dgm:cxn modelId="{8A1F0EBD-F774-4C81-9724-72536953FA44}" type="presOf" srcId="{83A96965-B2E6-4C69-B2C6-A98DF794189A}" destId="{47DB5C31-C536-4E02-9F6E-A1F21F58FCC3}" srcOrd="0" destOrd="0" presId="urn:microsoft.com/office/officeart/2005/8/layout/target2"/>
    <dgm:cxn modelId="{79133AC0-2801-463C-BDA1-84D745F8A24D}" type="presOf" srcId="{DC8E2503-B9DC-4497-B66A-0BDE4E253C93}" destId="{9549C015-0E2D-4203-AAA7-1AD737B06698}" srcOrd="0" destOrd="0" presId="urn:microsoft.com/office/officeart/2005/8/layout/target2"/>
    <dgm:cxn modelId="{61E010F0-7D1E-4F9A-8686-18EDD1D76300}" srcId="{2EACCC48-308D-409B-A86A-AAD251C676F4}" destId="{DC8E2503-B9DC-4497-B66A-0BDE4E253C93}" srcOrd="1" destOrd="0" parTransId="{6E596C08-8DA5-44AC-95DD-E49F6FE63E12}" sibTransId="{D5817CF8-69CA-49A9-B82A-71FF103D3593}"/>
    <dgm:cxn modelId="{3BA1D3FF-7F20-44AF-88A0-10C13117AC7E}" srcId="{D8DFCEC4-48D8-4D7D-A7E6-939DF88F9E23}" destId="{BD073207-9149-4C0A-AED9-D89FAE5A9966}" srcOrd="0" destOrd="0" parTransId="{18481746-8DAA-47C5-95A0-6EA79A2083CE}" sibTransId="{E704F4C8-9737-4D54-9D99-96965840F14B}"/>
    <dgm:cxn modelId="{683A514D-125F-4AD6-A628-A9F17836A728}" type="presParOf" srcId="{E13E62DC-64D9-44DA-8262-0BD91431617D}" destId="{0E6D1416-63C7-42C0-A9FB-AF1365155950}" srcOrd="0" destOrd="0" presId="urn:microsoft.com/office/officeart/2005/8/layout/target2"/>
    <dgm:cxn modelId="{BADF5071-17E9-4758-A7AA-2F4BE44FAFB2}" type="presParOf" srcId="{0E6D1416-63C7-42C0-A9FB-AF1365155950}" destId="{26A97412-69BD-480B-B796-287A0F119758}" srcOrd="0" destOrd="0" presId="urn:microsoft.com/office/officeart/2005/8/layout/target2"/>
    <dgm:cxn modelId="{A8E218A0-DF49-4463-969E-1C5D763F8DA6}" type="presParOf" srcId="{0E6D1416-63C7-42C0-A9FB-AF1365155950}" destId="{8C82E514-23EC-46EF-A6F9-84A7BBC55257}" srcOrd="1" destOrd="0" presId="urn:microsoft.com/office/officeart/2005/8/layout/target2"/>
    <dgm:cxn modelId="{863C00F2-6BC1-4BA3-B7F6-6C7FD0CF21EE}" type="presParOf" srcId="{E13E62DC-64D9-44DA-8262-0BD91431617D}" destId="{F80893AB-4F34-4B6E-8B34-990B1124082D}" srcOrd="1" destOrd="0" presId="urn:microsoft.com/office/officeart/2005/8/layout/target2"/>
    <dgm:cxn modelId="{D05D4847-8491-4932-B934-8B95529C51DE}" type="presParOf" srcId="{F80893AB-4F34-4B6E-8B34-990B1124082D}" destId="{9549C015-0E2D-4203-AAA7-1AD737B06698}" srcOrd="0" destOrd="0" presId="urn:microsoft.com/office/officeart/2005/8/layout/target2"/>
    <dgm:cxn modelId="{68C74440-22C3-4130-91C1-79BFD5B4F047}" type="presParOf" srcId="{F80893AB-4F34-4B6E-8B34-990B1124082D}" destId="{A67DD925-F162-4B57-AA97-EC2D3AF5CB04}" srcOrd="1" destOrd="0" presId="urn:microsoft.com/office/officeart/2005/8/layout/target2"/>
    <dgm:cxn modelId="{37901474-81F0-4A1A-B0BC-2B7A733A853B}" type="presParOf" srcId="{E13E62DC-64D9-44DA-8262-0BD91431617D}" destId="{4DBF8B17-EC79-4371-9002-AC0F65703A0E}" srcOrd="2" destOrd="0" presId="urn:microsoft.com/office/officeart/2005/8/layout/target2"/>
    <dgm:cxn modelId="{012DCEBE-8041-44B5-832F-65E608667D0A}" type="presParOf" srcId="{4DBF8B17-EC79-4371-9002-AC0F65703A0E}" destId="{1EEDC68E-AD26-4AD2-8019-FB561A52AC91}" srcOrd="0" destOrd="0" presId="urn:microsoft.com/office/officeart/2005/8/layout/target2"/>
    <dgm:cxn modelId="{61774FE1-2E49-4920-AE31-5DC495F0D8A3}" type="presParOf" srcId="{4DBF8B17-EC79-4371-9002-AC0F65703A0E}" destId="{DEEAA00F-1A6F-4D0F-95CF-4C42C6F4550B}" srcOrd="1" destOrd="0" presId="urn:microsoft.com/office/officeart/2005/8/layout/target2"/>
    <dgm:cxn modelId="{0F14D620-87C2-4250-9F0F-1B2C0E7FB8AD}" type="presParOf" srcId="{DEEAA00F-1A6F-4D0F-95CF-4C42C6F4550B}" destId="{C000F4C8-64DD-4798-BCF7-20B880AFA18A}" srcOrd="0" destOrd="0" presId="urn:microsoft.com/office/officeart/2005/8/layout/target2"/>
    <dgm:cxn modelId="{A525DAF0-6264-46E2-9EF2-04CA573E5800}" type="presParOf" srcId="{DEEAA00F-1A6F-4D0F-95CF-4C42C6F4550B}" destId="{8C2808A5-ABCC-4C00-929C-9C7CD20FD32F}" srcOrd="1" destOrd="0" presId="urn:microsoft.com/office/officeart/2005/8/layout/target2"/>
    <dgm:cxn modelId="{D6EF3F1C-6F82-4B39-B6D5-CA2E1A4A0EEF}" type="presParOf" srcId="{DEEAA00F-1A6F-4D0F-95CF-4C42C6F4550B}" destId="{47DB5C31-C536-4E02-9F6E-A1F21F58FCC3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92368B-ABE5-47FF-BB2B-6CA0256D2596}" type="doc">
      <dgm:prSet loTypeId="urn:microsoft.com/office/officeart/2005/8/layout/vList6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6EDC781F-D7DF-4B7C-A1F1-76D97DE41680}">
      <dgm:prSet phldrT="[Text]"/>
      <dgm:spPr/>
      <dgm:t>
        <a:bodyPr/>
        <a:lstStyle/>
        <a:p>
          <a:r>
            <a:rPr lang="en-CA" dirty="0">
              <a:solidFill>
                <a:schemeClr val="tx1"/>
              </a:solidFill>
            </a:rPr>
            <a:t>A</a:t>
          </a:r>
        </a:p>
      </dgm:t>
    </dgm:pt>
    <dgm:pt modelId="{2F3E5503-754F-487F-AB29-BA2476BD4111}" type="parTrans" cxnId="{91919522-37BF-469A-AE33-EE0EE9C26977}">
      <dgm:prSet/>
      <dgm:spPr/>
      <dgm:t>
        <a:bodyPr/>
        <a:lstStyle/>
        <a:p>
          <a:endParaRPr lang="en-CA"/>
        </a:p>
      </dgm:t>
    </dgm:pt>
    <dgm:pt modelId="{2CEA47EB-3714-45F3-A2DC-0044A8E329EC}" type="sibTrans" cxnId="{91919522-37BF-469A-AE33-EE0EE9C26977}">
      <dgm:prSet/>
      <dgm:spPr/>
      <dgm:t>
        <a:bodyPr/>
        <a:lstStyle/>
        <a:p>
          <a:endParaRPr lang="en-CA"/>
        </a:p>
      </dgm:t>
    </dgm:pt>
    <dgm:pt modelId="{308B1EEE-4D77-4E46-8919-C4DE0586DA92}">
      <dgm:prSet phldrT="[Text]"/>
      <dgm:spPr/>
      <dgm:t>
        <a:bodyPr/>
        <a:lstStyle/>
        <a:p>
          <a:r>
            <a:rPr lang="en-CA" dirty="0"/>
            <a:t>25 specific SCs</a:t>
          </a:r>
        </a:p>
      </dgm:t>
    </dgm:pt>
    <dgm:pt modelId="{4EC03C1F-E71C-4B54-AB05-E5B679F6B5D7}" type="parTrans" cxnId="{0B14AB1F-DA11-49E7-B814-98FB44D364AA}">
      <dgm:prSet/>
      <dgm:spPr/>
      <dgm:t>
        <a:bodyPr/>
        <a:lstStyle/>
        <a:p>
          <a:endParaRPr lang="en-CA"/>
        </a:p>
      </dgm:t>
    </dgm:pt>
    <dgm:pt modelId="{899140DB-EE13-4D24-9F2B-A20E560B431D}" type="sibTrans" cxnId="{0B14AB1F-DA11-49E7-B814-98FB44D364AA}">
      <dgm:prSet/>
      <dgm:spPr/>
      <dgm:t>
        <a:bodyPr/>
        <a:lstStyle/>
        <a:p>
          <a:endParaRPr lang="en-CA"/>
        </a:p>
      </dgm:t>
    </dgm:pt>
    <dgm:pt modelId="{241CAC08-0717-4C1C-ACF2-52BCC712E4C6}">
      <dgm:prSet phldrT="[Text]"/>
      <dgm:spPr/>
      <dgm:t>
        <a:bodyPr/>
        <a:lstStyle/>
        <a:p>
          <a:r>
            <a:rPr lang="en-CA" dirty="0"/>
            <a:t>Minimum</a:t>
          </a:r>
        </a:p>
      </dgm:t>
    </dgm:pt>
    <dgm:pt modelId="{50ADA525-9DA3-4F92-A5AA-0FEC4A4F4277}" type="parTrans" cxnId="{45AF0E68-A052-4EE7-A7A4-FEB95689F9F4}">
      <dgm:prSet/>
      <dgm:spPr/>
      <dgm:t>
        <a:bodyPr/>
        <a:lstStyle/>
        <a:p>
          <a:endParaRPr lang="en-CA"/>
        </a:p>
      </dgm:t>
    </dgm:pt>
    <dgm:pt modelId="{584ADD10-34C7-473E-9DF6-432D82E59D60}" type="sibTrans" cxnId="{45AF0E68-A052-4EE7-A7A4-FEB95689F9F4}">
      <dgm:prSet/>
      <dgm:spPr/>
      <dgm:t>
        <a:bodyPr/>
        <a:lstStyle/>
        <a:p>
          <a:endParaRPr lang="en-CA"/>
        </a:p>
      </dgm:t>
    </dgm:pt>
    <dgm:pt modelId="{50E2B49E-B82C-4D97-8DF0-34000FB39654}">
      <dgm:prSet phldrT="[Text]"/>
      <dgm:spPr/>
      <dgm:t>
        <a:bodyPr/>
        <a:lstStyle/>
        <a:p>
          <a:r>
            <a:rPr lang="en-CA" dirty="0">
              <a:solidFill>
                <a:schemeClr val="tx1"/>
              </a:solidFill>
            </a:rPr>
            <a:t>AA</a:t>
          </a:r>
        </a:p>
      </dgm:t>
    </dgm:pt>
    <dgm:pt modelId="{7ABC7E57-82BD-4B0E-9F71-E0DF99568408}" type="parTrans" cxnId="{7DE42E0D-5C30-47B4-945E-1B9F4B7E50DC}">
      <dgm:prSet/>
      <dgm:spPr/>
      <dgm:t>
        <a:bodyPr/>
        <a:lstStyle/>
        <a:p>
          <a:endParaRPr lang="en-CA"/>
        </a:p>
      </dgm:t>
    </dgm:pt>
    <dgm:pt modelId="{552CFB63-A0DD-45D6-88C4-0F9FEFBF3631}" type="sibTrans" cxnId="{7DE42E0D-5C30-47B4-945E-1B9F4B7E50DC}">
      <dgm:prSet/>
      <dgm:spPr/>
      <dgm:t>
        <a:bodyPr/>
        <a:lstStyle/>
        <a:p>
          <a:endParaRPr lang="en-CA"/>
        </a:p>
      </dgm:t>
    </dgm:pt>
    <dgm:pt modelId="{AE8422A8-DB48-450A-B381-CC80D5A65160}">
      <dgm:prSet phldrT="[Text]"/>
      <dgm:spPr/>
      <dgm:t>
        <a:bodyPr anchor="ctr" anchorCtr="0"/>
        <a:lstStyle/>
        <a:p>
          <a:r>
            <a:rPr lang="en-CA" dirty="0"/>
            <a:t>Additional 13 SC</a:t>
          </a:r>
        </a:p>
      </dgm:t>
    </dgm:pt>
    <dgm:pt modelId="{8B3C2F23-B271-439F-924E-54003E9DCD4B}" type="parTrans" cxnId="{B2BFD770-10DD-4B72-9AB0-F6B2DE475291}">
      <dgm:prSet/>
      <dgm:spPr/>
      <dgm:t>
        <a:bodyPr/>
        <a:lstStyle/>
        <a:p>
          <a:endParaRPr lang="en-CA"/>
        </a:p>
      </dgm:t>
    </dgm:pt>
    <dgm:pt modelId="{836798FA-29B7-4DAD-9210-9C99905CDF88}" type="sibTrans" cxnId="{B2BFD770-10DD-4B72-9AB0-F6B2DE475291}">
      <dgm:prSet/>
      <dgm:spPr/>
      <dgm:t>
        <a:bodyPr/>
        <a:lstStyle/>
        <a:p>
          <a:endParaRPr lang="en-CA"/>
        </a:p>
      </dgm:t>
    </dgm:pt>
    <dgm:pt modelId="{C30A0ADD-6248-4DCC-8AC0-DEBC81DA0579}">
      <dgm:prSet phldrT="[Text]"/>
      <dgm:spPr/>
      <dgm:t>
        <a:bodyPr anchor="ctr" anchorCtr="0"/>
        <a:lstStyle/>
        <a:p>
          <a:r>
            <a:rPr lang="en-CA" dirty="0"/>
            <a:t>“Nice to Have”</a:t>
          </a:r>
        </a:p>
      </dgm:t>
    </dgm:pt>
    <dgm:pt modelId="{437344B0-CB90-47DE-9415-79A03FA53CC2}" type="parTrans" cxnId="{AD3E7B3F-F19E-4404-9D5F-D03415EA890A}">
      <dgm:prSet/>
      <dgm:spPr/>
      <dgm:t>
        <a:bodyPr/>
        <a:lstStyle/>
        <a:p>
          <a:endParaRPr lang="en-CA"/>
        </a:p>
      </dgm:t>
    </dgm:pt>
    <dgm:pt modelId="{0A4B21F8-9BF5-4188-9270-5323D8F528FC}" type="sibTrans" cxnId="{AD3E7B3F-F19E-4404-9D5F-D03415EA890A}">
      <dgm:prSet/>
      <dgm:spPr/>
      <dgm:t>
        <a:bodyPr/>
        <a:lstStyle/>
        <a:p>
          <a:endParaRPr lang="en-CA"/>
        </a:p>
      </dgm:t>
    </dgm:pt>
    <dgm:pt modelId="{42A0F842-505E-4A6E-A30C-C8AB4B5A68FA}">
      <dgm:prSet phldrT="[Text]"/>
      <dgm:spPr/>
      <dgm:t>
        <a:bodyPr/>
        <a:lstStyle/>
        <a:p>
          <a:r>
            <a:rPr lang="en-CA" dirty="0">
              <a:solidFill>
                <a:schemeClr val="tx1"/>
              </a:solidFill>
            </a:rPr>
            <a:t>AAA</a:t>
          </a:r>
        </a:p>
      </dgm:t>
    </dgm:pt>
    <dgm:pt modelId="{854BB98B-6FF8-45FA-8B51-AE789B4A3E4D}" type="parTrans" cxnId="{D22F0A78-B139-4581-9042-1F89C3879E3D}">
      <dgm:prSet/>
      <dgm:spPr/>
      <dgm:t>
        <a:bodyPr/>
        <a:lstStyle/>
        <a:p>
          <a:endParaRPr lang="en-CA"/>
        </a:p>
      </dgm:t>
    </dgm:pt>
    <dgm:pt modelId="{364BEBAE-1BC9-4560-BE98-83AF03FD51FF}" type="sibTrans" cxnId="{D22F0A78-B139-4581-9042-1F89C3879E3D}">
      <dgm:prSet/>
      <dgm:spPr/>
      <dgm:t>
        <a:bodyPr/>
        <a:lstStyle/>
        <a:p>
          <a:endParaRPr lang="en-CA"/>
        </a:p>
      </dgm:t>
    </dgm:pt>
    <dgm:pt modelId="{B4315FA2-3328-4E79-A49F-6CCCDBE846C0}" type="pres">
      <dgm:prSet presAssocID="{3792368B-ABE5-47FF-BB2B-6CA0256D2596}" presName="Name0" presStyleCnt="0">
        <dgm:presLayoutVars>
          <dgm:dir/>
          <dgm:animLvl val="lvl"/>
          <dgm:resizeHandles/>
        </dgm:presLayoutVars>
      </dgm:prSet>
      <dgm:spPr/>
    </dgm:pt>
    <dgm:pt modelId="{F92BC009-7CC8-4F1C-892C-6A89D264E89E}" type="pres">
      <dgm:prSet presAssocID="{6EDC781F-D7DF-4B7C-A1F1-76D97DE41680}" presName="linNode" presStyleCnt="0"/>
      <dgm:spPr/>
    </dgm:pt>
    <dgm:pt modelId="{E0BE8ACD-61A9-485E-A0D9-90AEA4084E2C}" type="pres">
      <dgm:prSet presAssocID="{6EDC781F-D7DF-4B7C-A1F1-76D97DE41680}" presName="parentShp" presStyleLbl="node1" presStyleIdx="0" presStyleCnt="3">
        <dgm:presLayoutVars>
          <dgm:bulletEnabled val="1"/>
        </dgm:presLayoutVars>
      </dgm:prSet>
      <dgm:spPr/>
    </dgm:pt>
    <dgm:pt modelId="{E3E1172D-EB32-4381-8708-0FFA6C59E024}" type="pres">
      <dgm:prSet presAssocID="{6EDC781F-D7DF-4B7C-A1F1-76D97DE41680}" presName="childShp" presStyleLbl="bgAccFollowNode1" presStyleIdx="0" presStyleCnt="3">
        <dgm:presLayoutVars>
          <dgm:bulletEnabled val="1"/>
        </dgm:presLayoutVars>
      </dgm:prSet>
      <dgm:spPr/>
    </dgm:pt>
    <dgm:pt modelId="{0B99AFC3-4BA4-4F47-943E-30B708766BD4}" type="pres">
      <dgm:prSet presAssocID="{2CEA47EB-3714-45F3-A2DC-0044A8E329EC}" presName="spacing" presStyleCnt="0"/>
      <dgm:spPr/>
    </dgm:pt>
    <dgm:pt modelId="{838C9D46-ABCE-447C-87D3-69453040639E}" type="pres">
      <dgm:prSet presAssocID="{50E2B49E-B82C-4D97-8DF0-34000FB39654}" presName="linNode" presStyleCnt="0"/>
      <dgm:spPr/>
    </dgm:pt>
    <dgm:pt modelId="{F55ACDFB-9427-43AF-AA11-FDE5F893D6BC}" type="pres">
      <dgm:prSet presAssocID="{50E2B49E-B82C-4D97-8DF0-34000FB39654}" presName="parentShp" presStyleLbl="node1" presStyleIdx="1" presStyleCnt="3">
        <dgm:presLayoutVars>
          <dgm:bulletEnabled val="1"/>
        </dgm:presLayoutVars>
      </dgm:prSet>
      <dgm:spPr/>
    </dgm:pt>
    <dgm:pt modelId="{AA39B2BD-FEC7-4D82-96C5-D9D47E69AAD2}" type="pres">
      <dgm:prSet presAssocID="{50E2B49E-B82C-4D97-8DF0-34000FB39654}" presName="childShp" presStyleLbl="bgAccFollowNode1" presStyleIdx="1" presStyleCnt="3">
        <dgm:presLayoutVars>
          <dgm:bulletEnabled val="1"/>
        </dgm:presLayoutVars>
      </dgm:prSet>
      <dgm:spPr/>
    </dgm:pt>
    <dgm:pt modelId="{BDBE126C-1C3F-4445-AE2A-EC8F01D6C8F3}" type="pres">
      <dgm:prSet presAssocID="{552CFB63-A0DD-45D6-88C4-0F9FEFBF3631}" presName="spacing" presStyleCnt="0"/>
      <dgm:spPr/>
    </dgm:pt>
    <dgm:pt modelId="{B67DCC1D-7043-4A79-8DA6-46A0DC6E7BD7}" type="pres">
      <dgm:prSet presAssocID="{42A0F842-505E-4A6E-A30C-C8AB4B5A68FA}" presName="linNode" presStyleCnt="0"/>
      <dgm:spPr/>
    </dgm:pt>
    <dgm:pt modelId="{1F703C01-013C-418B-9B8B-769F73A334A6}" type="pres">
      <dgm:prSet presAssocID="{42A0F842-505E-4A6E-A30C-C8AB4B5A68FA}" presName="parentShp" presStyleLbl="node1" presStyleIdx="2" presStyleCnt="3">
        <dgm:presLayoutVars>
          <dgm:bulletEnabled val="1"/>
        </dgm:presLayoutVars>
      </dgm:prSet>
      <dgm:spPr/>
    </dgm:pt>
    <dgm:pt modelId="{D0513B73-E1F8-42D3-8C5E-5991FBCF39A7}" type="pres">
      <dgm:prSet presAssocID="{42A0F842-505E-4A6E-A30C-C8AB4B5A68FA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7DE42E0D-5C30-47B4-945E-1B9F4B7E50DC}" srcId="{3792368B-ABE5-47FF-BB2B-6CA0256D2596}" destId="{50E2B49E-B82C-4D97-8DF0-34000FB39654}" srcOrd="1" destOrd="0" parTransId="{7ABC7E57-82BD-4B0E-9F71-E0DF99568408}" sibTransId="{552CFB63-A0DD-45D6-88C4-0F9FEFBF3631}"/>
    <dgm:cxn modelId="{0B14AB1F-DA11-49E7-B814-98FB44D364AA}" srcId="{6EDC781F-D7DF-4B7C-A1F1-76D97DE41680}" destId="{308B1EEE-4D77-4E46-8919-C4DE0586DA92}" srcOrd="0" destOrd="0" parTransId="{4EC03C1F-E71C-4B54-AB05-E5B679F6B5D7}" sibTransId="{899140DB-EE13-4D24-9F2B-A20E560B431D}"/>
    <dgm:cxn modelId="{91919522-37BF-469A-AE33-EE0EE9C26977}" srcId="{3792368B-ABE5-47FF-BB2B-6CA0256D2596}" destId="{6EDC781F-D7DF-4B7C-A1F1-76D97DE41680}" srcOrd="0" destOrd="0" parTransId="{2F3E5503-754F-487F-AB29-BA2476BD4111}" sibTransId="{2CEA47EB-3714-45F3-A2DC-0044A8E329EC}"/>
    <dgm:cxn modelId="{666EB025-2633-4272-935E-875495D0EE30}" type="presOf" srcId="{6EDC781F-D7DF-4B7C-A1F1-76D97DE41680}" destId="{E0BE8ACD-61A9-485E-A0D9-90AEA4084E2C}" srcOrd="0" destOrd="0" presId="urn:microsoft.com/office/officeart/2005/8/layout/vList6"/>
    <dgm:cxn modelId="{AD3E7B3F-F19E-4404-9D5F-D03415EA890A}" srcId="{42A0F842-505E-4A6E-A30C-C8AB4B5A68FA}" destId="{C30A0ADD-6248-4DCC-8AC0-DEBC81DA0579}" srcOrd="0" destOrd="0" parTransId="{437344B0-CB90-47DE-9415-79A03FA53CC2}" sibTransId="{0A4B21F8-9BF5-4188-9270-5323D8F528FC}"/>
    <dgm:cxn modelId="{ACC29A41-BB7A-4F49-B908-F2E3CE58F676}" type="presOf" srcId="{3792368B-ABE5-47FF-BB2B-6CA0256D2596}" destId="{B4315FA2-3328-4E79-A49F-6CCCDBE846C0}" srcOrd="0" destOrd="0" presId="urn:microsoft.com/office/officeart/2005/8/layout/vList6"/>
    <dgm:cxn modelId="{45AF0E68-A052-4EE7-A7A4-FEB95689F9F4}" srcId="{6EDC781F-D7DF-4B7C-A1F1-76D97DE41680}" destId="{241CAC08-0717-4C1C-ACF2-52BCC712E4C6}" srcOrd="1" destOrd="0" parTransId="{50ADA525-9DA3-4F92-A5AA-0FEC4A4F4277}" sibTransId="{584ADD10-34C7-473E-9DF6-432D82E59D60}"/>
    <dgm:cxn modelId="{B2BFD770-10DD-4B72-9AB0-F6B2DE475291}" srcId="{50E2B49E-B82C-4D97-8DF0-34000FB39654}" destId="{AE8422A8-DB48-450A-B381-CC80D5A65160}" srcOrd="0" destOrd="0" parTransId="{8B3C2F23-B271-439F-924E-54003E9DCD4B}" sibTransId="{836798FA-29B7-4DAD-9210-9C99905CDF88}"/>
    <dgm:cxn modelId="{D22F0A78-B139-4581-9042-1F89C3879E3D}" srcId="{3792368B-ABE5-47FF-BB2B-6CA0256D2596}" destId="{42A0F842-505E-4A6E-A30C-C8AB4B5A68FA}" srcOrd="2" destOrd="0" parTransId="{854BB98B-6FF8-45FA-8B51-AE789B4A3E4D}" sibTransId="{364BEBAE-1BC9-4560-BE98-83AF03FD51FF}"/>
    <dgm:cxn modelId="{D55F257C-4E76-4FB9-A868-F28BDCA3A755}" type="presOf" srcId="{AE8422A8-DB48-450A-B381-CC80D5A65160}" destId="{AA39B2BD-FEC7-4D82-96C5-D9D47E69AAD2}" srcOrd="0" destOrd="0" presId="urn:microsoft.com/office/officeart/2005/8/layout/vList6"/>
    <dgm:cxn modelId="{466F4B91-3FDC-48ED-98D9-3B887E04079F}" type="presOf" srcId="{308B1EEE-4D77-4E46-8919-C4DE0586DA92}" destId="{E3E1172D-EB32-4381-8708-0FFA6C59E024}" srcOrd="0" destOrd="0" presId="urn:microsoft.com/office/officeart/2005/8/layout/vList6"/>
    <dgm:cxn modelId="{47E89891-6C02-4020-84D4-359799BC081E}" type="presOf" srcId="{241CAC08-0717-4C1C-ACF2-52BCC712E4C6}" destId="{E3E1172D-EB32-4381-8708-0FFA6C59E024}" srcOrd="0" destOrd="1" presId="urn:microsoft.com/office/officeart/2005/8/layout/vList6"/>
    <dgm:cxn modelId="{75491E9D-6526-4DE0-BDB8-7C5DA4894FF1}" type="presOf" srcId="{50E2B49E-B82C-4D97-8DF0-34000FB39654}" destId="{F55ACDFB-9427-43AF-AA11-FDE5F893D6BC}" srcOrd="0" destOrd="0" presId="urn:microsoft.com/office/officeart/2005/8/layout/vList6"/>
    <dgm:cxn modelId="{A804439E-2695-41C5-9D8F-F9E0F0F26939}" type="presOf" srcId="{42A0F842-505E-4A6E-A30C-C8AB4B5A68FA}" destId="{1F703C01-013C-418B-9B8B-769F73A334A6}" srcOrd="0" destOrd="0" presId="urn:microsoft.com/office/officeart/2005/8/layout/vList6"/>
    <dgm:cxn modelId="{68FEF3CD-69BB-4C55-BD03-5CFB30162959}" type="presOf" srcId="{C30A0ADD-6248-4DCC-8AC0-DEBC81DA0579}" destId="{D0513B73-E1F8-42D3-8C5E-5991FBCF39A7}" srcOrd="0" destOrd="0" presId="urn:microsoft.com/office/officeart/2005/8/layout/vList6"/>
    <dgm:cxn modelId="{A96599C1-2778-4C08-8AD1-E5D6F0761FD5}" type="presParOf" srcId="{B4315FA2-3328-4E79-A49F-6CCCDBE846C0}" destId="{F92BC009-7CC8-4F1C-892C-6A89D264E89E}" srcOrd="0" destOrd="0" presId="urn:microsoft.com/office/officeart/2005/8/layout/vList6"/>
    <dgm:cxn modelId="{60A016DD-D978-4D9E-8F53-2E74AE74A85D}" type="presParOf" srcId="{F92BC009-7CC8-4F1C-892C-6A89D264E89E}" destId="{E0BE8ACD-61A9-485E-A0D9-90AEA4084E2C}" srcOrd="0" destOrd="0" presId="urn:microsoft.com/office/officeart/2005/8/layout/vList6"/>
    <dgm:cxn modelId="{74E032B7-FE25-4C28-8F7C-6F6A0D2C50DE}" type="presParOf" srcId="{F92BC009-7CC8-4F1C-892C-6A89D264E89E}" destId="{E3E1172D-EB32-4381-8708-0FFA6C59E024}" srcOrd="1" destOrd="0" presId="urn:microsoft.com/office/officeart/2005/8/layout/vList6"/>
    <dgm:cxn modelId="{0EC66F7D-7D0E-47F3-B86C-BA59A3573E62}" type="presParOf" srcId="{B4315FA2-3328-4E79-A49F-6CCCDBE846C0}" destId="{0B99AFC3-4BA4-4F47-943E-30B708766BD4}" srcOrd="1" destOrd="0" presId="urn:microsoft.com/office/officeart/2005/8/layout/vList6"/>
    <dgm:cxn modelId="{46E4DDC1-D44C-4664-AF7D-C516A42CC5A3}" type="presParOf" srcId="{B4315FA2-3328-4E79-A49F-6CCCDBE846C0}" destId="{838C9D46-ABCE-447C-87D3-69453040639E}" srcOrd="2" destOrd="0" presId="urn:microsoft.com/office/officeart/2005/8/layout/vList6"/>
    <dgm:cxn modelId="{4C9954C5-CC8B-4BF7-BA73-1C3CE2E85B0E}" type="presParOf" srcId="{838C9D46-ABCE-447C-87D3-69453040639E}" destId="{F55ACDFB-9427-43AF-AA11-FDE5F893D6BC}" srcOrd="0" destOrd="0" presId="urn:microsoft.com/office/officeart/2005/8/layout/vList6"/>
    <dgm:cxn modelId="{08F97181-6E7B-41FE-BA3B-61D3EB739402}" type="presParOf" srcId="{838C9D46-ABCE-447C-87D3-69453040639E}" destId="{AA39B2BD-FEC7-4D82-96C5-D9D47E69AAD2}" srcOrd="1" destOrd="0" presId="urn:microsoft.com/office/officeart/2005/8/layout/vList6"/>
    <dgm:cxn modelId="{85B36F32-4492-434D-A19B-394BC68622DA}" type="presParOf" srcId="{B4315FA2-3328-4E79-A49F-6CCCDBE846C0}" destId="{BDBE126C-1C3F-4445-AE2A-EC8F01D6C8F3}" srcOrd="3" destOrd="0" presId="urn:microsoft.com/office/officeart/2005/8/layout/vList6"/>
    <dgm:cxn modelId="{993464AA-A63F-4BDC-8CC0-5FA7EB6E0A25}" type="presParOf" srcId="{B4315FA2-3328-4E79-A49F-6CCCDBE846C0}" destId="{B67DCC1D-7043-4A79-8DA6-46A0DC6E7BD7}" srcOrd="4" destOrd="0" presId="urn:microsoft.com/office/officeart/2005/8/layout/vList6"/>
    <dgm:cxn modelId="{04589673-391E-421C-BF17-8A80B43A4D77}" type="presParOf" srcId="{B67DCC1D-7043-4A79-8DA6-46A0DC6E7BD7}" destId="{1F703C01-013C-418B-9B8B-769F73A334A6}" srcOrd="0" destOrd="0" presId="urn:microsoft.com/office/officeart/2005/8/layout/vList6"/>
    <dgm:cxn modelId="{9FC6D00F-D4F0-4828-AFFD-6A58C9E8AED2}" type="presParOf" srcId="{B67DCC1D-7043-4A79-8DA6-46A0DC6E7BD7}" destId="{D0513B73-E1F8-42D3-8C5E-5991FBCF39A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97412-69BD-480B-B796-287A0F119758}">
      <dsp:nvSpPr>
        <dsp:cNvPr id="0" name=""/>
        <dsp:cNvSpPr/>
      </dsp:nvSpPr>
      <dsp:spPr>
        <a:xfrm>
          <a:off x="0" y="0"/>
          <a:ext cx="7195061" cy="3980650"/>
        </a:xfrm>
        <a:prstGeom prst="roundRect">
          <a:avLst>
            <a:gd name="adj" fmla="val 8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3089427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300" kern="1200" dirty="0">
              <a:solidFill>
                <a:schemeClr val="tx1">
                  <a:lumMod val="95000"/>
                  <a:lumOff val="5000"/>
                </a:schemeClr>
              </a:solidFill>
            </a:rPr>
            <a:t>WCAG</a:t>
          </a:r>
        </a:p>
      </dsp:txBody>
      <dsp:txXfrm>
        <a:off x="99101" y="99101"/>
        <a:ext cx="6996859" cy="3782448"/>
      </dsp:txXfrm>
    </dsp:sp>
    <dsp:sp modelId="{9549C015-0E2D-4203-AAA7-1AD737B06698}">
      <dsp:nvSpPr>
        <dsp:cNvPr id="0" name=""/>
        <dsp:cNvSpPr/>
      </dsp:nvSpPr>
      <dsp:spPr>
        <a:xfrm>
          <a:off x="179876" y="995162"/>
          <a:ext cx="6835307" cy="2786455"/>
        </a:xfrm>
        <a:prstGeom prst="roundRect">
          <a:avLst>
            <a:gd name="adj" fmla="val 10500"/>
          </a:avLst>
        </a:prstGeom>
        <a:solidFill>
          <a:schemeClr val="accent3">
            <a:hueOff val="1875734"/>
            <a:satOff val="-19510"/>
            <a:lumOff val="-3137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769399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300" kern="1200" dirty="0">
              <a:solidFill>
                <a:schemeClr val="tx1">
                  <a:lumMod val="95000"/>
                  <a:lumOff val="5000"/>
                </a:schemeClr>
              </a:solidFill>
            </a:rPr>
            <a:t>Principles</a:t>
          </a:r>
        </a:p>
      </dsp:txBody>
      <dsp:txXfrm>
        <a:off x="265569" y="1080855"/>
        <a:ext cx="6663921" cy="2615069"/>
      </dsp:txXfrm>
    </dsp:sp>
    <dsp:sp modelId="{1EEDC68E-AD26-4AD2-8019-FB561A52AC91}">
      <dsp:nvSpPr>
        <dsp:cNvPr id="0" name=""/>
        <dsp:cNvSpPr/>
      </dsp:nvSpPr>
      <dsp:spPr>
        <a:xfrm>
          <a:off x="359753" y="1990325"/>
          <a:ext cx="6475554" cy="1592260"/>
        </a:xfrm>
        <a:prstGeom prst="roundRect">
          <a:avLst>
            <a:gd name="adj" fmla="val 10500"/>
          </a:avLst>
        </a:prstGeom>
        <a:solidFill>
          <a:schemeClr val="accent3">
            <a:hueOff val="3751468"/>
            <a:satOff val="-39019"/>
            <a:lumOff val="-6274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898742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300" kern="1200" dirty="0">
              <a:solidFill>
                <a:schemeClr val="tx1">
                  <a:lumMod val="95000"/>
                  <a:lumOff val="5000"/>
                </a:schemeClr>
              </a:solidFill>
            </a:rPr>
            <a:t>Guidelines</a:t>
          </a:r>
        </a:p>
      </dsp:txBody>
      <dsp:txXfrm>
        <a:off x="408720" y="2039292"/>
        <a:ext cx="6377620" cy="1494326"/>
      </dsp:txXfrm>
    </dsp:sp>
    <dsp:sp modelId="{C000F4C8-64DD-4798-BCF7-20B880AFA18A}">
      <dsp:nvSpPr>
        <dsp:cNvPr id="0" name=""/>
        <dsp:cNvSpPr/>
      </dsp:nvSpPr>
      <dsp:spPr>
        <a:xfrm>
          <a:off x="521641" y="2706841"/>
          <a:ext cx="3048854" cy="71651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100" kern="1200" dirty="0"/>
            <a:t>Success Criteria</a:t>
          </a:r>
        </a:p>
      </dsp:txBody>
      <dsp:txXfrm>
        <a:off x="543676" y="2728876"/>
        <a:ext cx="3004784" cy="672447"/>
      </dsp:txXfrm>
    </dsp:sp>
    <dsp:sp modelId="{47DB5C31-C536-4E02-9F6E-A1F21F58FCC3}">
      <dsp:nvSpPr>
        <dsp:cNvPr id="0" name=""/>
        <dsp:cNvSpPr/>
      </dsp:nvSpPr>
      <dsp:spPr>
        <a:xfrm>
          <a:off x="3623984" y="2706841"/>
          <a:ext cx="3048854" cy="71651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3751468"/>
              <a:satOff val="-39019"/>
              <a:lumOff val="-6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100" kern="1200" dirty="0"/>
            <a:t>Techniques</a:t>
          </a:r>
        </a:p>
      </dsp:txBody>
      <dsp:txXfrm>
        <a:off x="3646019" y="2728876"/>
        <a:ext cx="3004784" cy="6724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1172D-EB32-4381-8708-0FFA6C59E024}">
      <dsp:nvSpPr>
        <dsp:cNvPr id="0" name=""/>
        <dsp:cNvSpPr/>
      </dsp:nvSpPr>
      <dsp:spPr>
        <a:xfrm>
          <a:off x="2419282" y="0"/>
          <a:ext cx="3628924" cy="10834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500" kern="1200" dirty="0"/>
            <a:t>25 specific SCs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500" kern="1200" dirty="0"/>
            <a:t>Minimum</a:t>
          </a:r>
        </a:p>
      </dsp:txBody>
      <dsp:txXfrm>
        <a:off x="2419282" y="135431"/>
        <a:ext cx="3222632" cy="812583"/>
      </dsp:txXfrm>
    </dsp:sp>
    <dsp:sp modelId="{E0BE8ACD-61A9-485E-A0D9-90AEA4084E2C}">
      <dsp:nvSpPr>
        <dsp:cNvPr id="0" name=""/>
        <dsp:cNvSpPr/>
      </dsp:nvSpPr>
      <dsp:spPr>
        <a:xfrm>
          <a:off x="0" y="0"/>
          <a:ext cx="2419282" cy="108344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500" kern="1200" dirty="0">
              <a:solidFill>
                <a:schemeClr val="tx1"/>
              </a:solidFill>
            </a:rPr>
            <a:t>A</a:t>
          </a:r>
        </a:p>
      </dsp:txBody>
      <dsp:txXfrm>
        <a:off x="52889" y="52889"/>
        <a:ext cx="2313504" cy="977667"/>
      </dsp:txXfrm>
    </dsp:sp>
    <dsp:sp modelId="{AA39B2BD-FEC7-4D82-96C5-D9D47E69AAD2}">
      <dsp:nvSpPr>
        <dsp:cNvPr id="0" name=""/>
        <dsp:cNvSpPr/>
      </dsp:nvSpPr>
      <dsp:spPr>
        <a:xfrm>
          <a:off x="2419282" y="1191790"/>
          <a:ext cx="3628924" cy="10834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500" kern="1200" dirty="0"/>
            <a:t>Additional 13 SC</a:t>
          </a:r>
        </a:p>
      </dsp:txBody>
      <dsp:txXfrm>
        <a:off x="2419282" y="1327221"/>
        <a:ext cx="3222632" cy="812583"/>
      </dsp:txXfrm>
    </dsp:sp>
    <dsp:sp modelId="{F55ACDFB-9427-43AF-AA11-FDE5F893D6BC}">
      <dsp:nvSpPr>
        <dsp:cNvPr id="0" name=""/>
        <dsp:cNvSpPr/>
      </dsp:nvSpPr>
      <dsp:spPr>
        <a:xfrm>
          <a:off x="0" y="1191790"/>
          <a:ext cx="2419282" cy="108344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500" kern="1200" dirty="0">
              <a:solidFill>
                <a:schemeClr val="tx1"/>
              </a:solidFill>
            </a:rPr>
            <a:t>AA</a:t>
          </a:r>
        </a:p>
      </dsp:txBody>
      <dsp:txXfrm>
        <a:off x="52889" y="1244679"/>
        <a:ext cx="2313504" cy="977667"/>
      </dsp:txXfrm>
    </dsp:sp>
    <dsp:sp modelId="{D0513B73-E1F8-42D3-8C5E-5991FBCF39A7}">
      <dsp:nvSpPr>
        <dsp:cNvPr id="0" name=""/>
        <dsp:cNvSpPr/>
      </dsp:nvSpPr>
      <dsp:spPr>
        <a:xfrm>
          <a:off x="2419282" y="2383580"/>
          <a:ext cx="3628924" cy="10834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500" kern="1200" dirty="0"/>
            <a:t>“Nice to Have”</a:t>
          </a:r>
        </a:p>
      </dsp:txBody>
      <dsp:txXfrm>
        <a:off x="2419282" y="2519011"/>
        <a:ext cx="3222632" cy="812583"/>
      </dsp:txXfrm>
    </dsp:sp>
    <dsp:sp modelId="{1F703C01-013C-418B-9B8B-769F73A334A6}">
      <dsp:nvSpPr>
        <dsp:cNvPr id="0" name=""/>
        <dsp:cNvSpPr/>
      </dsp:nvSpPr>
      <dsp:spPr>
        <a:xfrm>
          <a:off x="0" y="2383580"/>
          <a:ext cx="2419282" cy="108344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500" kern="1200" dirty="0">
              <a:solidFill>
                <a:schemeClr val="tx1"/>
              </a:solidFill>
            </a:rPr>
            <a:t>AAA</a:t>
          </a:r>
        </a:p>
      </dsp:txBody>
      <dsp:txXfrm>
        <a:off x="52889" y="2436469"/>
        <a:ext cx="2313504" cy="977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55B56D6-6776-40E1-B19E-9523AFE94600}" type="datetime1">
              <a:rPr lang="en-US" smtClean="0"/>
              <a:t>1/15/2025</a:t>
            </a:fld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7825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267825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409D56-CB36-455C-B7FC-95A706FA1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84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31998CB-A16F-492F-B596-1E39F3E54949}" type="datetime1">
              <a:rPr lang="en-US" smtClean="0"/>
              <a:t>1/15/2025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3975" y="736600"/>
            <a:ext cx="6554788" cy="3687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670425"/>
            <a:ext cx="4886325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9263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339263"/>
            <a:ext cx="28860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55AFD69-325B-4775-A9F7-1297554D66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85337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intro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1FB16BD3-19BC-4EE4-9DBE-AEC5C77E0ADD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05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https://webaim.org/articles/visual/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221B329-2382-4634-BEA1-A557A2F25A6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8401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31998CB-A16F-492F-B596-1E39F3E5494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1674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31998CB-A16F-492F-B596-1E39F3E5494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9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https://webaim.org/articles/auditory/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221B329-2382-4634-BEA1-A557A2F25A6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750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31998CB-A16F-492F-B596-1E39F3E5494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1433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https://webaim.org/articles/motor/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221B329-2382-4634-BEA1-A557A2F25A6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866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https://webaim.org/articles/cognitive/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221B329-2382-4634-BEA1-A557A2F25A6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5005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31998CB-A16F-492F-B596-1E39F3E5494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9352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https://www.w3.org/TR/WCAG22/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8BE939D7-4A76-44C5-B256-C5CC28F96CEC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73814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8BE939D7-4A76-44C5-B256-C5CC28F96CEC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41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AC2E2920-2BE0-4444-BB18-DD38013E5FB5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03284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8BE939D7-4A76-44C5-B256-C5CC28F96CEC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2848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8BE939D7-4A76-44C5-B256-C5CC28F96CEC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1358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8BE939D7-4A76-44C5-B256-C5CC28F96CEC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4870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303CEC0F-F999-4D9E-8160-8B2BA7DE7845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4003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D7F41874-F49A-46A4-8E4F-1E041C971382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5438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Progressive Enhancement: https://terminallearning.com/devHtml/introPe.html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EE298C82-7469-45B7-AF33-E173B563EC31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531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27CEF70E-42D3-47D4-979E-E9325FDA1C4A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236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27CEF70E-42D3-47D4-979E-E9325FDA1C4A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189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27CEF70E-42D3-47D4-979E-E9325FDA1C4A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06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https://www.webfx.com/blog/web-design/progressive-enhancement/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EE298C82-7469-45B7-AF33-E173B563EC31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7116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221B329-2382-4634-BEA1-A557A2F25A6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361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  <a:hlinkClick r:id="rId3"/>
              </a:rPr>
              <a:t>https://webaim.org/intro/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SYST 10199 - Web Development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221B329-2382-4634-BEA1-A557A2F25A69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AFD69-325B-4775-A9F7-1297554D66B7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060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fld id="{4400753F-2445-4709-8119-02AFD08C2276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fld id="{0DB88E67-7C6F-4105-993D-C7DC6A51F5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83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97000F-2016-4D4B-BC2D-C76C6F690D83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19FB94-3A1E-447F-85BC-3465807DD2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039563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8E571531-6516-4BAB-9E8C-03DF132FB534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34A769BC-D2F3-4FFD-861C-6AA70C7C21B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613461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>
            <a:lvl1pPr>
              <a:defRPr sz="320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3DFB3B-CA5F-4077-9207-33B961698A85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26708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fld id="{C3766001-5666-413E-82EB-44C89FF6E387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fld id="{0D70DF36-D446-48E2-8A31-DD704F3FFD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782726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>
            <a:normAutofit/>
          </a:bodyPr>
          <a:lstStyle>
            <a:lvl1pPr>
              <a:defRPr sz="320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6B9D45-8BE1-46C5-A4F6-FC8A2B61FF24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A69CE9-CB90-4034-B774-3B11A0E9D0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32472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>
            <a:normAutofit/>
          </a:bodyPr>
          <a:lstStyle>
            <a:lvl1pPr>
              <a:defRPr sz="320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9551B5-1C42-46B8-B41F-2246C597EAE3}" type="datetime1">
              <a:rPr lang="en-US" smtClean="0"/>
              <a:t>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4A011-C308-4711-BBC8-699FE7B8B99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78931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200" cap="none" baseline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17B69C-81CA-43EE-8C28-49F648DDB28B}" type="datetime1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587ED-11A9-4E6B-A486-FC059D536C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27760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E76641-FC38-4325-88CC-B2644256A1E2}" type="datetime1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0643D-2EBC-4FF4-A616-52B095D551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5185543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/>
            </a:pPr>
            <a:fld id="{487B5EF1-414B-418C-A726-8A8A3787A2E8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/>
            </a:pPr>
            <a:fld id="{E4402088-75FE-4CF9-9556-C95E41E8923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731354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87F1B2-06E7-4FD8-A90D-AB6B19D71F90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914D0-E9E9-4E6E-ABFD-3D7DFD568B4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525957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22B0FA7-1964-4992-B35B-C27F659B5113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CA"/>
              <a:t>Wendi Jollymore, FAST:  SYST10049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B4092E0-BDD8-4D80-A5D8-4B30632444E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1757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ransition>
    <p:wipe dir="d"/>
  </p:transition>
  <p:hf hdr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6">
            <a:lumMod val="60000"/>
            <a:lumOff val="40000"/>
          </a:schemeClr>
        </a:buClr>
        <a:buSzPct val="92000"/>
        <a:buFont typeface="Wingdings 2" panose="05020102010507070707" pitchFamily="18" charset="2"/>
        <a:buChar char="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6">
            <a:lumMod val="60000"/>
            <a:lumOff val="40000"/>
          </a:schemeClr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6">
            <a:lumMod val="60000"/>
            <a:lumOff val="40000"/>
          </a:schemeClr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6">
            <a:lumMod val="60000"/>
            <a:lumOff val="40000"/>
          </a:schemeClr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6">
            <a:lumMod val="60000"/>
            <a:lumOff val="40000"/>
          </a:schemeClr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intro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articles/visua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articles/auditory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qPzwenhMj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articles/motor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im.org/articles/cognitive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tion.so/Accessible-Web-Design-cb88ee252e234a3a9332c73068af043e?pvs=4#3c666833feb1494e90e956028bbc7321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s://www.w3.org/TR/WCAG22/" TargetMode="Externa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jpeg"/><Relationship Id="rId9" Type="http://schemas.microsoft.com/office/2007/relationships/diagramDrawing" Target="../diagrams/drawing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AI/WCAG22/Techniques/general/G88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nl.wikipedia.org/wiki/HTML5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reesvg.org/shiny-computer-server-vector-image" TargetMode="External"/><Relationship Id="rId5" Type="http://schemas.openxmlformats.org/officeDocument/2006/relationships/image" Target="../media/image2.png"/><Relationship Id="rId10" Type="http://schemas.openxmlformats.org/officeDocument/2006/relationships/hyperlink" Target="http://luizricardo.org/2014/03/entenda-como-zebrar-uma-tabela-com-css/" TargetMode="External"/><Relationship Id="rId4" Type="http://schemas.openxmlformats.org/officeDocument/2006/relationships/hyperlink" Target="https://pixabay.com/en/computer-desktop-pc-workstation-1295529/" TargetMode="Externa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s://www.jonas.me/talks/introduction-to-the-web-content-accessibility-guideline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erminallearning.com/devHtml/introPe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l.wikipedia.org/wiki/HTML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uizricardo.org/2014/03/entenda-como-zebrar-uma-tabela-com-cs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ons.wikimedia.org/wiki/File:Javascript-shield.sv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fx.com/blog/web-design/progressive-enhancemen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90F47A-EC27-2D8B-1F57-C6B9457003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SYST10049 – Web development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70C38CB-C24A-33F3-7831-9115B84BED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Week 2 – Accessible Web Design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D54791-0E35-59F7-4BEF-65F125BD8B3B}"/>
              </a:ext>
            </a:extLst>
          </p:cNvPr>
          <p:cNvSpPr txBox="1"/>
          <p:nvPr/>
        </p:nvSpPr>
        <p:spPr>
          <a:xfrm>
            <a:off x="741680" y="3374886"/>
            <a:ext cx="706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>
                <a:solidFill>
                  <a:schemeClr val="bg1"/>
                </a:solidFill>
              </a:rPr>
              <a:t>Wendi Jollymore</a:t>
            </a:r>
          </a:p>
        </p:txBody>
      </p:sp>
    </p:spTree>
    <p:extLst>
      <p:ext uri="{BB962C8B-B14F-4D97-AF65-F5344CB8AC3E}">
        <p14:creationId xmlns:p14="http://schemas.microsoft.com/office/powerpoint/2010/main" val="966730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307E-DB1D-4378-BC37-33BED79C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94EDF-A79A-471F-8731-A370746D3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ick one page on any web site</a:t>
            </a:r>
          </a:p>
          <a:p>
            <a:r>
              <a:rPr lang="en-US" dirty="0">
                <a:solidFill>
                  <a:schemeClr val="tx1"/>
                </a:solidFill>
              </a:rPr>
              <a:t>View the page on a laptop and a phone. 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What’s different when you view the page on either device?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Are there any problems using the page on either device?</a:t>
            </a:r>
          </a:p>
          <a:p>
            <a:r>
              <a:rPr lang="en-US" dirty="0">
                <a:solidFill>
                  <a:schemeClr val="tx1"/>
                </a:solidFill>
              </a:rPr>
              <a:t>What issues might users encounter with this page if they have a disability?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395DD-BD52-4CBD-B7B4-FA198DD9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04615-F37E-47F2-81E1-53AB3F8BB97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3FB6-7CD6-41F6-B5CA-F981652E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86470-86E3-4552-8E55-4386715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2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307E-DB1D-4378-BC37-33BED79C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to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94EDF-A79A-471F-8731-A370746D3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Resource: </a:t>
            </a:r>
            <a:r>
              <a:rPr lang="en-CA" dirty="0" err="1">
                <a:solidFill>
                  <a:schemeClr val="tx1"/>
                </a:solidFill>
              </a:rPr>
              <a:t>WebAIM</a:t>
            </a:r>
            <a:r>
              <a:rPr lang="en-CA" dirty="0">
                <a:solidFill>
                  <a:schemeClr val="tx1"/>
                </a:solidFill>
              </a:rPr>
              <a:t> </a:t>
            </a:r>
            <a:r>
              <a:rPr lang="en-US" dirty="0">
                <a:effectLst/>
                <a:hlinkClick r:id="rId3"/>
              </a:rPr>
              <a:t>https://webaim.org/intro/</a:t>
            </a:r>
            <a:endParaRPr lang="en-US" dirty="0">
              <a:effectLst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395DD-BD52-4CBD-B7B4-FA198DD9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04615-F37E-47F2-81E1-53AB3F8BB97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3FB6-7CD6-41F6-B5CA-F981652E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86470-86E3-4552-8E55-4386715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90E3428-FF5B-185B-2470-51319856373C}"/>
              </a:ext>
            </a:extLst>
          </p:cNvPr>
          <p:cNvSpPr/>
          <p:nvPr/>
        </p:nvSpPr>
        <p:spPr>
          <a:xfrm>
            <a:off x="1133841" y="3048000"/>
            <a:ext cx="9924318" cy="104884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/>
              <a:t>Disability Categories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F5484E2-ABF6-218F-C9E3-A4807A2BA9DE}"/>
              </a:ext>
            </a:extLst>
          </p:cNvPr>
          <p:cNvSpPr/>
          <p:nvPr/>
        </p:nvSpPr>
        <p:spPr>
          <a:xfrm>
            <a:off x="1133841" y="4218898"/>
            <a:ext cx="2438400" cy="10488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2">
                    <a:lumMod val="75000"/>
                  </a:schemeClr>
                </a:solidFill>
              </a:rPr>
              <a:t>Visual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DC8E7F1-DFDD-DFCB-0FA3-401CB54D767B}"/>
              </a:ext>
            </a:extLst>
          </p:cNvPr>
          <p:cNvSpPr/>
          <p:nvPr/>
        </p:nvSpPr>
        <p:spPr>
          <a:xfrm>
            <a:off x="3629147" y="4218898"/>
            <a:ext cx="2438400" cy="10488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2">
                    <a:lumMod val="75000"/>
                  </a:schemeClr>
                </a:solidFill>
              </a:rPr>
              <a:t>Auditory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492FAAC-189D-004B-71D4-699993D01095}"/>
              </a:ext>
            </a:extLst>
          </p:cNvPr>
          <p:cNvSpPr/>
          <p:nvPr/>
        </p:nvSpPr>
        <p:spPr>
          <a:xfrm>
            <a:off x="6124453" y="4236581"/>
            <a:ext cx="2438400" cy="10488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2">
                    <a:lumMod val="75000"/>
                  </a:schemeClr>
                </a:solidFill>
              </a:rPr>
              <a:t>Motor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A6AC4B8-DCD7-8419-4CFD-A1EA33EC6839}"/>
              </a:ext>
            </a:extLst>
          </p:cNvPr>
          <p:cNvSpPr/>
          <p:nvPr/>
        </p:nvSpPr>
        <p:spPr>
          <a:xfrm>
            <a:off x="8619759" y="4236581"/>
            <a:ext cx="2438400" cy="10488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2">
                    <a:lumMod val="75000"/>
                  </a:schemeClr>
                </a:solidFill>
              </a:rPr>
              <a:t>Cognitive</a:t>
            </a:r>
          </a:p>
        </p:txBody>
      </p:sp>
    </p:spTree>
    <p:extLst>
      <p:ext uri="{BB962C8B-B14F-4D97-AF65-F5344CB8AC3E}">
        <p14:creationId xmlns:p14="http://schemas.microsoft.com/office/powerpoint/2010/main" val="947375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307E-DB1D-4378-BC37-33BED79C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Disabilities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395DD-BD52-4CBD-B7B4-FA198DD9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04615-F37E-47F2-81E1-53AB3F8BB97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3FB6-7CD6-41F6-B5CA-F981652E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86470-86E3-4552-8E55-4386715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2" descr="web aim link: visual disabilities">
            <a:hlinkClick r:id="rId3"/>
            <a:extLst>
              <a:ext uri="{FF2B5EF4-FFF2-40B4-BE49-F238E27FC236}">
                <a16:creationId xmlns:a16="http://schemas.microsoft.com/office/drawing/2014/main" id="{AA61F2AB-4626-E06F-FE74-1130FBE12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184615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91E966EB-526D-1E4B-4305-48BB128C3F71}"/>
              </a:ext>
            </a:extLst>
          </p:cNvPr>
          <p:cNvSpPr/>
          <p:nvPr/>
        </p:nvSpPr>
        <p:spPr>
          <a:xfrm>
            <a:off x="558538" y="1988252"/>
            <a:ext cx="9892212" cy="1143000"/>
          </a:xfrm>
          <a:prstGeom prst="round2Diag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>
                <a:solidFill>
                  <a:schemeClr val="tx2">
                    <a:lumMod val="75000"/>
                  </a:schemeClr>
                </a:solidFill>
              </a:rPr>
              <a:t>Blind, low vision, colour deficiency</a:t>
            </a: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F36B87B9-7A59-CF94-A034-09D08EF4B36F}"/>
              </a:ext>
            </a:extLst>
          </p:cNvPr>
          <p:cNvSpPr/>
          <p:nvPr/>
        </p:nvSpPr>
        <p:spPr>
          <a:xfrm>
            <a:off x="839397" y="3403549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Screen readers</a:t>
            </a:r>
          </a:p>
        </p:txBody>
      </p:sp>
      <p:sp>
        <p:nvSpPr>
          <p:cNvPr id="11" name="Rectangle: Diagonal Corners Rounded 10">
            <a:extLst>
              <a:ext uri="{FF2B5EF4-FFF2-40B4-BE49-F238E27FC236}">
                <a16:creationId xmlns:a16="http://schemas.microsoft.com/office/drawing/2014/main" id="{02E14E51-76CE-666A-21FB-DFDAA56C3684}"/>
              </a:ext>
            </a:extLst>
          </p:cNvPr>
          <p:cNvSpPr/>
          <p:nvPr/>
        </p:nvSpPr>
        <p:spPr>
          <a:xfrm>
            <a:off x="839397" y="4366138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Screen magnifiers</a:t>
            </a: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8693DC94-30EA-8685-73C3-6493716A5A48}"/>
              </a:ext>
            </a:extLst>
          </p:cNvPr>
          <p:cNvSpPr/>
          <p:nvPr/>
        </p:nvSpPr>
        <p:spPr>
          <a:xfrm>
            <a:off x="4648200" y="3386193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Text Size</a:t>
            </a:r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4FAE9F70-7184-D55C-0A63-46D2C7C7A18F}"/>
              </a:ext>
            </a:extLst>
          </p:cNvPr>
          <p:cNvSpPr/>
          <p:nvPr/>
        </p:nvSpPr>
        <p:spPr>
          <a:xfrm>
            <a:off x="4648200" y="4366137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Colour Contrast</a:t>
            </a:r>
          </a:p>
        </p:txBody>
      </p:sp>
    </p:spTree>
    <p:extLst>
      <p:ext uri="{BB962C8B-B14F-4D97-AF65-F5344CB8AC3E}">
        <p14:creationId xmlns:p14="http://schemas.microsoft.com/office/powerpoint/2010/main" val="136184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68C0E-B309-4BF4-4EC0-E971CF93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Activity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27D1-2097-534E-1736-73AFF5ED8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Open a new Incognito Window in your browser and go to Instagram.com</a:t>
            </a:r>
          </a:p>
          <a:p>
            <a:r>
              <a:rPr lang="en-CA" dirty="0"/>
              <a:t>Cover your screen or use settings to make it dark</a:t>
            </a:r>
          </a:p>
          <a:p>
            <a:r>
              <a:rPr lang="en-CA" dirty="0"/>
              <a:t>Turn on Windows Narrator: </a:t>
            </a:r>
            <a:r>
              <a:rPr lang="en-CA" dirty="0" err="1"/>
              <a:t>Win+Ctrl+ENTER</a:t>
            </a:r>
            <a:endParaRPr lang="en-CA" dirty="0"/>
          </a:p>
          <a:p>
            <a:r>
              <a:rPr lang="en-CA" dirty="0"/>
              <a:t>Alt-Tab until you find the Instagram window</a:t>
            </a:r>
          </a:p>
          <a:p>
            <a:r>
              <a:rPr lang="en-CA" dirty="0"/>
              <a:t>Try to create a new Instagram account: DO NOT USE THE MOUSE, KEYBOARD ONLY</a:t>
            </a:r>
          </a:p>
          <a:p>
            <a:r>
              <a:rPr lang="en-CA" dirty="0"/>
              <a:t>See next screen for navigation tips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36EED-B758-0C0A-299E-BB599B43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3DFB3B-CA5F-4077-9207-33B961698A85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6C031-FA8E-68FB-BA81-8222447D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FA55B-739B-C122-FFDF-CC8B2AE2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89627"/>
      </p:ext>
    </p:extLst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68C0E-B309-4BF4-4EC0-E971CF93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Activity 1: Navigation Tips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27D1-2097-534E-1736-73AFF5ED8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Move Around: Tab, Shift-Tab or Up/Down Arrows</a:t>
            </a:r>
            <a:endParaRPr lang="en-US" dirty="0"/>
          </a:p>
          <a:p>
            <a:r>
              <a:rPr lang="en-US" dirty="0"/>
              <a:t>Click Link/Button: ENTER or SPACE</a:t>
            </a:r>
          </a:p>
          <a:p>
            <a:r>
              <a:rPr lang="en-US" dirty="0"/>
              <a:t>Lost? Alt-Tab cycles through open windows</a:t>
            </a:r>
          </a:p>
          <a:p>
            <a:r>
              <a:rPr lang="en-US" dirty="0"/>
              <a:t>Browser Back/Forward: Alt + Left/Right Arrow</a:t>
            </a:r>
          </a:p>
          <a:p>
            <a:r>
              <a:rPr lang="en-US" dirty="0"/>
              <a:t>Edit a form field: tab/arrow after you arrive in it</a:t>
            </a:r>
          </a:p>
          <a:p>
            <a:endParaRPr lang="en-US" dirty="0"/>
          </a:p>
          <a:p>
            <a:r>
              <a:rPr lang="en-US" dirty="0"/>
              <a:t>Narrator off: see button in narrator window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36EED-B758-0C0A-299E-BB599B43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3DFB3B-CA5F-4077-9207-33B961698A85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6C031-FA8E-68FB-BA81-8222447D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FA55B-739B-C122-FFDF-CC8B2AE2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80418"/>
      </p:ext>
    </p:extLst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307E-DB1D-4378-BC37-33BED79C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Auditory Disabilities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395DD-BD52-4CBD-B7B4-FA198DD9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04615-F37E-47F2-81E1-53AB3F8BB97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3FB6-7CD6-41F6-B5CA-F981652E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86470-86E3-4552-8E55-4386715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7" name="Picture 2" descr="web aim link: auditory disabilities">
            <a:hlinkClick r:id="rId3"/>
            <a:extLst>
              <a:ext uri="{FF2B5EF4-FFF2-40B4-BE49-F238E27FC236}">
                <a16:creationId xmlns:a16="http://schemas.microsoft.com/office/drawing/2014/main" id="{0EA2F2F7-9A81-CDED-4272-F110C4218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2295378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D882C7E2-DD5A-6B36-9DDA-BB19B54ED7EB}"/>
              </a:ext>
            </a:extLst>
          </p:cNvPr>
          <p:cNvSpPr/>
          <p:nvPr/>
        </p:nvSpPr>
        <p:spPr>
          <a:xfrm>
            <a:off x="558538" y="1988252"/>
            <a:ext cx="9892212" cy="1143000"/>
          </a:xfrm>
          <a:prstGeom prst="round2Diag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>
                <a:solidFill>
                  <a:schemeClr val="tx2">
                    <a:lumMod val="75000"/>
                  </a:schemeClr>
                </a:solidFill>
              </a:rPr>
              <a:t>Complete/Partial hearing loss</a:t>
            </a:r>
          </a:p>
        </p:txBody>
      </p:sp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A94417E6-EAA0-A69F-B087-1D0297A666B5}"/>
              </a:ext>
            </a:extLst>
          </p:cNvPr>
          <p:cNvSpPr/>
          <p:nvPr/>
        </p:nvSpPr>
        <p:spPr>
          <a:xfrm>
            <a:off x="839397" y="3403549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Captions</a:t>
            </a: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DA07A6FC-9213-8973-0972-729A6FB69C0D}"/>
              </a:ext>
            </a:extLst>
          </p:cNvPr>
          <p:cNvSpPr/>
          <p:nvPr/>
        </p:nvSpPr>
        <p:spPr>
          <a:xfrm>
            <a:off x="839397" y="4388510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Transcripts</a:t>
            </a:r>
          </a:p>
        </p:txBody>
      </p:sp>
      <p:sp>
        <p:nvSpPr>
          <p:cNvPr id="11" name="Rectangle: Diagonal Corners Rounded 10">
            <a:extLst>
              <a:ext uri="{FF2B5EF4-FFF2-40B4-BE49-F238E27FC236}">
                <a16:creationId xmlns:a16="http://schemas.microsoft.com/office/drawing/2014/main" id="{EBFA13BD-5F83-9ECD-F0BF-C164323FE25B}"/>
              </a:ext>
            </a:extLst>
          </p:cNvPr>
          <p:cNvSpPr/>
          <p:nvPr/>
        </p:nvSpPr>
        <p:spPr>
          <a:xfrm>
            <a:off x="4724400" y="3378835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Clear/Articulate Audio</a:t>
            </a:r>
          </a:p>
        </p:txBody>
      </p:sp>
    </p:spTree>
    <p:extLst>
      <p:ext uri="{BB962C8B-B14F-4D97-AF65-F5344CB8AC3E}">
        <p14:creationId xmlns:p14="http://schemas.microsoft.com/office/powerpoint/2010/main" val="228280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68C0E-B309-4BF4-4EC0-E971CF93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Activity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27D1-2097-534E-1736-73AFF5ED8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Watch the following video with your volume down and the automatic captions turned on:</a:t>
            </a:r>
          </a:p>
          <a:p>
            <a:r>
              <a:rPr lang="en-US" dirty="0">
                <a:hlinkClick r:id="rId3"/>
              </a:rPr>
              <a:t>https://youtu.be/TqPzwenhMj0</a:t>
            </a:r>
            <a:endParaRPr lang="en-CA" dirty="0"/>
          </a:p>
          <a:p>
            <a:r>
              <a:rPr lang="en-CA" dirty="0"/>
              <a:t>Tips: Click the gear icon to change the playback speed (e.g. 0.5 is slower, 1.5 is faster)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36EED-B758-0C0A-299E-BB599B43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3DFB3B-CA5F-4077-9207-33B961698A85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6C031-FA8E-68FB-BA81-8222447D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FA55B-739B-C122-FFDF-CC8B2AE2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95646"/>
      </p:ext>
    </p:extLst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307E-DB1D-4378-BC37-33BED79C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Motor Disabilities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395DD-BD52-4CBD-B7B4-FA198DD9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04615-F37E-47F2-81E1-53AB3F8BB97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3FB6-7CD6-41F6-B5CA-F981652E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Wendi Jollymore, FAST:  SYST10049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86470-86E3-4552-8E55-4386715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7" name="Picture 2" descr="web aim link: motor disabilities">
            <a:hlinkClick r:id="rId3"/>
            <a:extLst>
              <a:ext uri="{FF2B5EF4-FFF2-40B4-BE49-F238E27FC236}">
                <a16:creationId xmlns:a16="http://schemas.microsoft.com/office/drawing/2014/main" id="{04F55DB0-49B8-5F96-802B-6A86C801B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6052" y="2180496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C15F2807-E601-B7CE-D5EF-A8190F003E41}"/>
              </a:ext>
            </a:extLst>
          </p:cNvPr>
          <p:cNvSpPr/>
          <p:nvPr/>
        </p:nvSpPr>
        <p:spPr>
          <a:xfrm>
            <a:off x="558538" y="1988252"/>
            <a:ext cx="9892212" cy="1143000"/>
          </a:xfrm>
          <a:prstGeom prst="round2Diag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>
                <a:solidFill>
                  <a:schemeClr val="tx2">
                    <a:lumMod val="75000"/>
                  </a:schemeClr>
                </a:solidFill>
              </a:rPr>
              <a:t>Traumatic injuries, disease, congenital conditions</a:t>
            </a:r>
          </a:p>
        </p:txBody>
      </p:sp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8A905E22-A346-189C-480D-BBB9EE110CA5}"/>
              </a:ext>
            </a:extLst>
          </p:cNvPr>
          <p:cNvSpPr/>
          <p:nvPr/>
        </p:nvSpPr>
        <p:spPr>
          <a:xfrm>
            <a:off x="839397" y="3403549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Voice Recognition</a:t>
            </a: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302B228E-3FAE-A664-1703-FC9A66E4B13A}"/>
              </a:ext>
            </a:extLst>
          </p:cNvPr>
          <p:cNvSpPr/>
          <p:nvPr/>
        </p:nvSpPr>
        <p:spPr>
          <a:xfrm>
            <a:off x="4695568" y="4388510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Pointers/Wands</a:t>
            </a:r>
          </a:p>
        </p:txBody>
      </p:sp>
      <p:sp>
        <p:nvSpPr>
          <p:cNvPr id="11" name="Rectangle: Diagonal Corners Rounded 10">
            <a:extLst>
              <a:ext uri="{FF2B5EF4-FFF2-40B4-BE49-F238E27FC236}">
                <a16:creationId xmlns:a16="http://schemas.microsoft.com/office/drawing/2014/main" id="{91555AFF-9541-6F8E-DCF5-DCC992444516}"/>
              </a:ext>
            </a:extLst>
          </p:cNvPr>
          <p:cNvSpPr/>
          <p:nvPr/>
        </p:nvSpPr>
        <p:spPr>
          <a:xfrm>
            <a:off x="4724400" y="3378835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Special Keyboards/ Trackballs</a:t>
            </a: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7B88DD8A-882B-5B6A-2E29-E3DD151CD2F6}"/>
              </a:ext>
            </a:extLst>
          </p:cNvPr>
          <p:cNvSpPr/>
          <p:nvPr/>
        </p:nvSpPr>
        <p:spPr>
          <a:xfrm>
            <a:off x="824981" y="4388510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Eye Tracking</a:t>
            </a:r>
          </a:p>
        </p:txBody>
      </p:sp>
    </p:spTree>
    <p:extLst>
      <p:ext uri="{BB962C8B-B14F-4D97-AF65-F5344CB8AC3E}">
        <p14:creationId xmlns:p14="http://schemas.microsoft.com/office/powerpoint/2010/main" val="382841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307E-DB1D-4378-BC37-33BED79C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Disabilities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395DD-BD52-4CBD-B7B4-FA198DD9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04615-F37E-47F2-81E1-53AB3F8BB97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3FB6-7CD6-41F6-B5CA-F981652E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Wendi Jollymore, FAST:  SYST10049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86470-86E3-4552-8E55-4386715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7" name="Picture 2" descr="web aim link: cognitive disabilities">
            <a:hlinkClick r:id="rId3"/>
            <a:extLst>
              <a:ext uri="{FF2B5EF4-FFF2-40B4-BE49-F238E27FC236}">
                <a16:creationId xmlns:a16="http://schemas.microsoft.com/office/drawing/2014/main" id="{6DE3476E-7D0D-F626-5936-6AC822B34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180496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86319720-2F6C-C6E0-541A-3EF1BADEB6D1}"/>
              </a:ext>
            </a:extLst>
          </p:cNvPr>
          <p:cNvSpPr/>
          <p:nvPr/>
        </p:nvSpPr>
        <p:spPr>
          <a:xfrm>
            <a:off x="558538" y="1981200"/>
            <a:ext cx="9892212" cy="1143000"/>
          </a:xfrm>
          <a:prstGeom prst="round2Diag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dirty="0">
                <a:solidFill>
                  <a:schemeClr val="tx2">
                    <a:lumMod val="75000"/>
                  </a:schemeClr>
                </a:solidFill>
              </a:rPr>
              <a:t>Autism, brain injury, ADHD, dyslexia, learning disabilities</a:t>
            </a:r>
          </a:p>
        </p:txBody>
      </p:sp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7621E2DF-D111-AA17-B748-7A3CBACA473C}"/>
              </a:ext>
            </a:extLst>
          </p:cNvPr>
          <p:cNvSpPr/>
          <p:nvPr/>
        </p:nvSpPr>
        <p:spPr>
          <a:xfrm>
            <a:off x="3657600" y="3563708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Memory</a:t>
            </a: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8E9A3047-3D54-E9B5-0089-4E6AECE82AF2}"/>
              </a:ext>
            </a:extLst>
          </p:cNvPr>
          <p:cNvSpPr/>
          <p:nvPr/>
        </p:nvSpPr>
        <p:spPr>
          <a:xfrm>
            <a:off x="3657600" y="4531070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Reading, Symbols</a:t>
            </a: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ED6092E3-EBCF-9751-B01B-BB6FAD9BF0FC}"/>
              </a:ext>
            </a:extLst>
          </p:cNvPr>
          <p:cNvSpPr/>
          <p:nvPr/>
        </p:nvSpPr>
        <p:spPr>
          <a:xfrm>
            <a:off x="457200" y="3389444"/>
            <a:ext cx="2743200" cy="2124979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Most Common</a:t>
            </a:r>
          </a:p>
          <a:p>
            <a:pPr algn="ctr"/>
            <a:r>
              <a:rPr lang="en-CA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Most Overlooked</a:t>
            </a: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0FF96448-B2CF-EFE4-A7A7-3CF4B0BBC17D}"/>
              </a:ext>
            </a:extLst>
          </p:cNvPr>
          <p:cNvSpPr/>
          <p:nvPr/>
        </p:nvSpPr>
        <p:spPr>
          <a:xfrm>
            <a:off x="7010400" y="3561588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Distractions</a:t>
            </a:r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F7BE162A-4EE2-6C0C-B0C0-957C41991BD8}"/>
              </a:ext>
            </a:extLst>
          </p:cNvPr>
          <p:cNvSpPr/>
          <p:nvPr/>
        </p:nvSpPr>
        <p:spPr>
          <a:xfrm>
            <a:off x="7010400" y="4500905"/>
            <a:ext cx="3200400" cy="860669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/>
              <a:t>Captcha</a:t>
            </a:r>
          </a:p>
        </p:txBody>
      </p:sp>
    </p:spTree>
    <p:extLst>
      <p:ext uri="{BB962C8B-B14F-4D97-AF65-F5344CB8AC3E}">
        <p14:creationId xmlns:p14="http://schemas.microsoft.com/office/powerpoint/2010/main" val="242954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68C0E-B309-4BF4-4EC0-E971CF93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Activity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27D1-2097-534E-1736-73AFF5ED8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600" dirty="0"/>
              <a:t>Get some paper and the instructions are on the way</a:t>
            </a:r>
          </a:p>
          <a:p>
            <a:pPr lvl="1"/>
            <a:r>
              <a:rPr lang="en-CA" sz="3200" dirty="0"/>
              <a:t>Instructions can also be found in Notion material:</a:t>
            </a:r>
          </a:p>
          <a:p>
            <a:pPr lvl="2"/>
            <a:r>
              <a:rPr lang="en-CA" sz="2800" dirty="0"/>
              <a:t>Week 2 &gt; Accessible Web Design &gt; Activity #3</a:t>
            </a:r>
          </a:p>
          <a:p>
            <a:pPr lvl="2"/>
            <a:r>
              <a:rPr lang="en-CA" sz="2800" dirty="0"/>
              <a:t>Also that blue “link” icon should take you there</a:t>
            </a:r>
            <a:endParaRPr lang="en-US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36EED-B758-0C0A-299E-BB599B43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3DFB3B-CA5F-4077-9207-33B961698A85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6C031-FA8E-68FB-BA81-8222447D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FA55B-739B-C122-FFDF-CC8B2AE2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7" name="Picture 2">
            <a:hlinkClick r:id="rId3"/>
            <a:extLst>
              <a:ext uri="{FF2B5EF4-FFF2-40B4-BE49-F238E27FC236}">
                <a16:creationId xmlns:a16="http://schemas.microsoft.com/office/drawing/2014/main" id="{838E784A-85CD-65E9-5BEB-0A449B2F5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4794" y="5107261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422A0D5-EE7F-A17D-6DFD-BA8894F793D7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4039797" y="4642721"/>
            <a:ext cx="4474997" cy="9780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37177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ABA-EEA6-93F9-A7AD-1528229EA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7F86F-E832-DF9A-FF1A-074E22E59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Quick Review</a:t>
            </a:r>
          </a:p>
          <a:p>
            <a:r>
              <a:rPr lang="en-CA" dirty="0"/>
              <a:t>Progressive Enhancement</a:t>
            </a:r>
          </a:p>
          <a:p>
            <a:r>
              <a:rPr lang="en-CA" dirty="0"/>
              <a:t>Intro to Accessibility</a:t>
            </a:r>
          </a:p>
          <a:p>
            <a:r>
              <a:rPr lang="en-CA" dirty="0"/>
              <a:t>WAI-WCAG (Web Accessibility Initiative – Web Content Accessibility Guidelines)</a:t>
            </a:r>
          </a:p>
          <a:p>
            <a:r>
              <a:rPr lang="en-CA" dirty="0"/>
              <a:t>NOTE: In-Class Exercise #1 – during class time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15A2E-0AA5-FB54-B753-0385E4EDC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3DFB3B-CA5F-4077-9207-33B961698A85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FA7AB-5386-9A72-2EE0-17172A6CE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5DD0E-55DC-DC56-48E3-E05A42BA3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19681"/>
      </p:ext>
    </p:extLst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BC431-0A47-4DC6-95BF-C6D84061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</a:t>
            </a:r>
            <a:r>
              <a:rPr lang="en-US" dirty="0"/>
              <a:t>AI-WCAG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08878-EB55-8012-DF71-DBF665B28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5951" y="2180496"/>
            <a:ext cx="4004856" cy="3678303"/>
          </a:xfrm>
        </p:spPr>
        <p:txBody>
          <a:bodyPr/>
          <a:lstStyle/>
          <a:p>
            <a:r>
              <a:rPr lang="en-CA" dirty="0"/>
              <a:t>Web Accessibility Initiative – Web Content Accessibility Guidelines</a:t>
            </a:r>
          </a:p>
          <a:p>
            <a:pPr lvl="1"/>
            <a:r>
              <a:rPr lang="en-CA" dirty="0"/>
              <a:t>W3C (World Wide Web Consortium)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F944E-72C5-481F-A7C0-3304B2805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A83B9-6E44-42AD-90C8-A3B63E49B01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E1398-C6A2-4364-8726-EAECF29B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EE459-1323-4CF4-821A-10F63B9B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7" name="Picture 2" descr="link to wcag 2.2">
            <a:hlinkClick r:id="rId3"/>
            <a:extLst>
              <a:ext uri="{FF2B5EF4-FFF2-40B4-BE49-F238E27FC236}">
                <a16:creationId xmlns:a16="http://schemas.microsoft.com/office/drawing/2014/main" id="{F95E92A3-6987-D86E-FE3B-5E58CE75E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00" y="4648200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F7799E87-DA45-8BEB-07B0-9E5C96A1EDD6}"/>
              </a:ext>
            </a:extLst>
          </p:cNvPr>
          <p:cNvGraphicFramePr/>
          <p:nvPr/>
        </p:nvGraphicFramePr>
        <p:xfrm>
          <a:off x="410889" y="1971161"/>
          <a:ext cx="7195061" cy="3980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04082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6A97412-69BD-480B-B796-287A0F119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9549C015-0E2D-4203-AAA7-1AD737B06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1EEDC68E-AD26-4AD2-8019-FB561A52AC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C000F4C8-64DD-4798-BCF7-20B880AFA1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7DB5C31-C536-4E02-9F6E-A1F21F58F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EFEEFA7-6B78-AFAC-A6A4-797A5FC6F41C}"/>
              </a:ext>
            </a:extLst>
          </p:cNvPr>
          <p:cNvSpPr/>
          <p:nvPr/>
        </p:nvSpPr>
        <p:spPr>
          <a:xfrm>
            <a:off x="6061308" y="2066771"/>
            <a:ext cx="4835292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Perceivable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BBC431-0A47-4DC6-95BF-C6D84061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</a:t>
            </a:r>
            <a:r>
              <a:rPr lang="en-US" dirty="0"/>
              <a:t>AI-WCAG: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08878-EB55-8012-DF71-DBF665B28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3686008" cy="1608115"/>
          </a:xfrm>
        </p:spPr>
        <p:txBody>
          <a:bodyPr/>
          <a:lstStyle/>
          <a:p>
            <a:r>
              <a:rPr lang="en-CA" dirty="0"/>
              <a:t>Defines WHAT IS accessible web content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F944E-72C5-481F-A7C0-3304B2805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A83B9-6E44-42AD-90C8-A3B63E49B01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E1398-C6A2-4364-8726-EAECF29B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EE459-1323-4CF4-821A-10F63B9B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11" name="Teardrop 10">
            <a:extLst>
              <a:ext uri="{FF2B5EF4-FFF2-40B4-BE49-F238E27FC236}">
                <a16:creationId xmlns:a16="http://schemas.microsoft.com/office/drawing/2014/main" id="{C86DAB27-2792-FAD8-AF84-FC8990DA2B03}"/>
              </a:ext>
            </a:extLst>
          </p:cNvPr>
          <p:cNvSpPr/>
          <p:nvPr/>
        </p:nvSpPr>
        <p:spPr>
          <a:xfrm>
            <a:off x="5604108" y="2066771"/>
            <a:ext cx="914400" cy="838200"/>
          </a:xfrm>
          <a:prstGeom prst="teardrop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D48723-B73F-DB10-F534-B8BC51A3C704}"/>
              </a:ext>
            </a:extLst>
          </p:cNvPr>
          <p:cNvSpPr/>
          <p:nvPr/>
        </p:nvSpPr>
        <p:spPr>
          <a:xfrm>
            <a:off x="6061308" y="2950412"/>
            <a:ext cx="4835292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Operable</a:t>
            </a:r>
          </a:p>
        </p:txBody>
      </p:sp>
      <p:sp>
        <p:nvSpPr>
          <p:cNvPr id="14" name="Teardrop 13">
            <a:extLst>
              <a:ext uri="{FF2B5EF4-FFF2-40B4-BE49-F238E27FC236}">
                <a16:creationId xmlns:a16="http://schemas.microsoft.com/office/drawing/2014/main" id="{66819566-5131-8D32-369C-5EE8452AA81A}"/>
              </a:ext>
            </a:extLst>
          </p:cNvPr>
          <p:cNvSpPr/>
          <p:nvPr/>
        </p:nvSpPr>
        <p:spPr>
          <a:xfrm>
            <a:off x="5604108" y="2950412"/>
            <a:ext cx="914400" cy="838200"/>
          </a:xfrm>
          <a:prstGeom prst="teardrop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7D0609-D80B-6ECC-DCBE-FF54EF482F44}"/>
              </a:ext>
            </a:extLst>
          </p:cNvPr>
          <p:cNvSpPr/>
          <p:nvPr/>
        </p:nvSpPr>
        <p:spPr>
          <a:xfrm>
            <a:off x="6061308" y="3834053"/>
            <a:ext cx="4835292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Understandable</a:t>
            </a:r>
          </a:p>
        </p:txBody>
      </p:sp>
      <p:sp>
        <p:nvSpPr>
          <p:cNvPr id="16" name="Teardrop 15">
            <a:extLst>
              <a:ext uri="{FF2B5EF4-FFF2-40B4-BE49-F238E27FC236}">
                <a16:creationId xmlns:a16="http://schemas.microsoft.com/office/drawing/2014/main" id="{5C467B0E-0AE9-8E4A-0D12-60A6DC70B936}"/>
              </a:ext>
            </a:extLst>
          </p:cNvPr>
          <p:cNvSpPr/>
          <p:nvPr/>
        </p:nvSpPr>
        <p:spPr>
          <a:xfrm>
            <a:off x="5604108" y="3834053"/>
            <a:ext cx="914400" cy="838200"/>
          </a:xfrm>
          <a:prstGeom prst="teardrop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7427B9-51A8-E948-5E50-903CE54FE6E4}"/>
              </a:ext>
            </a:extLst>
          </p:cNvPr>
          <p:cNvSpPr/>
          <p:nvPr/>
        </p:nvSpPr>
        <p:spPr>
          <a:xfrm>
            <a:off x="6059249" y="4717694"/>
            <a:ext cx="4835292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Robust</a:t>
            </a:r>
          </a:p>
        </p:txBody>
      </p:sp>
      <p:sp>
        <p:nvSpPr>
          <p:cNvPr id="18" name="Teardrop 17">
            <a:extLst>
              <a:ext uri="{FF2B5EF4-FFF2-40B4-BE49-F238E27FC236}">
                <a16:creationId xmlns:a16="http://schemas.microsoft.com/office/drawing/2014/main" id="{7E3A21F6-D038-73DB-FA40-5AD80826073A}"/>
              </a:ext>
            </a:extLst>
          </p:cNvPr>
          <p:cNvSpPr/>
          <p:nvPr/>
        </p:nvSpPr>
        <p:spPr>
          <a:xfrm>
            <a:off x="5602049" y="4717694"/>
            <a:ext cx="914400" cy="838200"/>
          </a:xfrm>
          <a:prstGeom prst="teardrop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82481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BC431-0A47-4DC6-95BF-C6D84061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</a:t>
            </a:r>
            <a:r>
              <a:rPr lang="en-US" dirty="0"/>
              <a:t>AI-WCAG: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08878-EB55-8012-DF71-DBF665B28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Each principle contains guidelines.</a:t>
            </a:r>
          </a:p>
          <a:p>
            <a:pPr lvl="1"/>
            <a:r>
              <a:rPr lang="en-CA" dirty="0"/>
              <a:t>Note the numbering!</a:t>
            </a:r>
          </a:p>
          <a:p>
            <a:r>
              <a:rPr lang="en-CA" dirty="0"/>
              <a:t>Things a developer should aim for</a:t>
            </a:r>
          </a:p>
          <a:p>
            <a:r>
              <a:rPr lang="en-CA" dirty="0"/>
              <a:t>E.g. 1.4 Distinguishable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F944E-72C5-481F-A7C0-3304B2805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A83B9-6E44-42AD-90C8-A3B63E49B01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E1398-C6A2-4364-8726-EAECF29B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EE459-1323-4CF4-821A-10F63B9B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4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BC431-0A47-4DC6-95BF-C6D84061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</a:t>
            </a:r>
            <a:r>
              <a:rPr lang="en-US" dirty="0"/>
              <a:t>AI-WCAG: 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08878-EB55-8012-DF71-DBF665B28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4752808" cy="3678303"/>
          </a:xfrm>
        </p:spPr>
        <p:txBody>
          <a:bodyPr>
            <a:normAutofit/>
          </a:bodyPr>
          <a:lstStyle/>
          <a:p>
            <a:r>
              <a:rPr lang="en-CA" dirty="0"/>
              <a:t>Each guideline has one or more success criteria</a:t>
            </a:r>
          </a:p>
          <a:p>
            <a:r>
              <a:rPr lang="en-US" dirty="0"/>
              <a:t>Each SC = a standard, a test, a check</a:t>
            </a:r>
          </a:p>
          <a:p>
            <a:r>
              <a:rPr lang="en-US" dirty="0"/>
              <a:t>Each SC has a conformance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F944E-72C5-481F-A7C0-3304B2805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A83B9-6E44-42AD-90C8-A3B63E49B01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E1398-C6A2-4364-8726-EAECF29B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EE459-1323-4CF4-821A-10F63B9B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DA43BF1-94E0-9A67-93D8-70E35183BC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5333777"/>
              </p:ext>
            </p:extLst>
          </p:nvPr>
        </p:nvGraphicFramePr>
        <p:xfrm>
          <a:off x="5562599" y="2171774"/>
          <a:ext cx="6048207" cy="3467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266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0BE8ACD-61A9-485E-A0D9-90AEA4084E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3E1172D-EB32-4381-8708-0FFA6C59E0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55ACDFB-9427-43AF-AA11-FDE5F893D6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A39B2BD-FEC7-4D82-96C5-D9D47E69AA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F703C01-013C-418B-9B8B-769F73A33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0513B73-E1F8-42D3-8C5E-5991FBCF3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BC431-0A47-4DC6-95BF-C6D84061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</a:t>
            </a:r>
            <a:r>
              <a:rPr lang="en-US" dirty="0"/>
              <a:t>AI-WCAG: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08878-EB55-8012-DF71-DBF665B28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Each Success Criteria has one or more techniques</a:t>
            </a:r>
          </a:p>
          <a:p>
            <a:pPr lvl="1"/>
            <a:r>
              <a:rPr lang="en-CA" dirty="0"/>
              <a:t>Things you can do to meet the SC</a:t>
            </a:r>
          </a:p>
          <a:p>
            <a:pPr lvl="1"/>
            <a:r>
              <a:rPr lang="en-CA" dirty="0"/>
              <a:t>Code, practices, etc.</a:t>
            </a:r>
          </a:p>
          <a:p>
            <a:r>
              <a:rPr lang="en-CA" dirty="0"/>
              <a:t>Sufficient Techniques</a:t>
            </a:r>
          </a:p>
          <a:p>
            <a:r>
              <a:rPr lang="en-CA" dirty="0"/>
              <a:t>Advisory Techniques</a:t>
            </a:r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F944E-72C5-481F-A7C0-3304B2805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A83B9-6E44-42AD-90C8-A3B63E49B016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E1398-C6A2-4364-8726-EAECF29B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EE459-1323-4CF4-821A-10F63B9B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0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A8FEA8-E858-7ADE-4C95-6400BE951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Discusson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991D83-D9B1-C91E-0423-F7D59E464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3200" dirty="0"/>
              <a:t>WCAG Technique G88: </a:t>
            </a:r>
            <a:r>
              <a:rPr lang="en-CA" sz="3200" dirty="0">
                <a:hlinkClick r:id="rId3"/>
              </a:rPr>
              <a:t>https://www.w3.org/WAI/WCAG22/Techniques/general/G88</a:t>
            </a:r>
            <a:endParaRPr lang="en-CA" sz="3200" dirty="0"/>
          </a:p>
          <a:p>
            <a:r>
              <a:rPr lang="en-CA" sz="3200" dirty="0"/>
              <a:t>Read the “Description”: </a:t>
            </a:r>
            <a:r>
              <a:rPr lang="en-US" sz="3200" dirty="0"/>
              <a:t>What is this technique, what does this technique advise you to do?  </a:t>
            </a:r>
          </a:p>
          <a:p>
            <a:pPr lvl="1"/>
            <a:r>
              <a:rPr lang="en-US" sz="3200"/>
              <a:t>WHY?</a:t>
            </a:r>
            <a:endParaRPr lang="en-US" sz="32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FA9C2F-90CF-4389-B453-22145C11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AC2963-4CC7-4A1B-B77C-B20059545270}" type="datetime1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DBCA02-2ADA-4EEA-BF34-22BD4A2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3C0B98-4DA8-4658-924A-66BB57089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0643D-2EBC-4FF4-A616-52B095D5512A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04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AF270-3CEE-42FE-B57A-2FAF7AD68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</a:t>
            </a:r>
            <a:r>
              <a:rPr lang="en-US" dirty="0" err="1"/>
              <a:t>ext</a:t>
            </a:r>
            <a:r>
              <a:rPr lang="en-US" dirty="0"/>
              <a:t> Class: Week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35B14-C9B7-401C-97B3-399D13701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 to HTML</a:t>
            </a:r>
          </a:p>
          <a:p>
            <a:r>
              <a:rPr lang="en-US" dirty="0"/>
              <a:t>Validating and checking for accessibility</a:t>
            </a:r>
          </a:p>
          <a:p>
            <a:r>
              <a:rPr lang="en-US" dirty="0"/>
              <a:t>Publishing on the </a:t>
            </a:r>
            <a:r>
              <a:rPr lang="en-US" dirty="0" err="1"/>
              <a:t>dev.fast</a:t>
            </a:r>
            <a:r>
              <a:rPr lang="en-US" dirty="0"/>
              <a:t> server!</a:t>
            </a:r>
          </a:p>
          <a:p>
            <a:r>
              <a:rPr lang="en-US" dirty="0"/>
              <a:t>Homework: fill in today’s worksheet</a:t>
            </a:r>
          </a:p>
          <a:p>
            <a:pPr lvl="1"/>
            <a:r>
              <a:rPr lang="en-US" dirty="0"/>
              <a:t>Ask questions about week 1 worksheet 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99402-FB6B-45C2-841C-B31495C9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EBB62A-68E1-4414-BEBC-EABF6B6A9B40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C5BD4-AF88-4D24-9F57-DE9862D38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26DD-4B5F-451C-9FAA-4326191E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2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307E-DB1D-4378-BC37-33BED79C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 Review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E49E9DE-D2DD-416B-249F-2A4DDE62F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Request-Response Model</a:t>
            </a:r>
          </a:p>
          <a:p>
            <a:r>
              <a:rPr lang="en-CA" dirty="0"/>
              <a:t>HTML vs. CSS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395DD-BD52-4CBD-B7B4-FA198DD94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6C4E9-0C8A-4DA4-9490-127DF2D0E45F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3FB6-7CD6-41F6-B5CA-F981652E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86470-86E3-4552-8E55-4386715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9" name="Picture 8" descr="desktop computer">
            <a:extLst>
              <a:ext uri="{FF2B5EF4-FFF2-40B4-BE49-F238E27FC236}">
                <a16:creationId xmlns:a16="http://schemas.microsoft.com/office/drawing/2014/main" id="{A9D11235-CC4D-D168-F691-A5F3092897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478458" y="2209800"/>
            <a:ext cx="2576933" cy="1500526"/>
          </a:xfrm>
          <a:prstGeom prst="rect">
            <a:avLst/>
          </a:prstGeom>
        </p:spPr>
      </p:pic>
      <p:pic>
        <p:nvPicPr>
          <p:cNvPr id="10" name="Picture 9" descr="large tower unit as a server">
            <a:extLst>
              <a:ext uri="{FF2B5EF4-FFF2-40B4-BE49-F238E27FC236}">
                <a16:creationId xmlns:a16="http://schemas.microsoft.com/office/drawing/2014/main" id="{9C2ADE6E-0981-F76B-FEF0-DC75C97798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590471" y="3429000"/>
            <a:ext cx="1598100" cy="2142225"/>
          </a:xfrm>
          <a:prstGeom prst="rect">
            <a:avLst/>
          </a:prstGeom>
        </p:spPr>
      </p:pic>
      <p:cxnSp>
        <p:nvCxnSpPr>
          <p:cNvPr id="12" name="Connector: Elbow 11" descr="arrow pointing from server to desktop computer">
            <a:extLst>
              <a:ext uri="{FF2B5EF4-FFF2-40B4-BE49-F238E27FC236}">
                <a16:creationId xmlns:a16="http://schemas.microsoft.com/office/drawing/2014/main" id="{6B44F4B0-F7E3-F484-51A6-DAAB5C55651E}"/>
              </a:ext>
            </a:extLst>
          </p:cNvPr>
          <p:cNvCxnSpPr>
            <a:cxnSpLocks/>
            <a:stCxn id="10" idx="0"/>
          </p:cNvCxnSpPr>
          <p:nvPr/>
        </p:nvCxnSpPr>
        <p:spPr>
          <a:xfrm rot="16200000" flipV="1">
            <a:off x="8165878" y="2205356"/>
            <a:ext cx="746024" cy="1701263"/>
          </a:xfrm>
          <a:prstGeom prst="bentConnector2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or: Elbow 12" descr="arrow pointing from desktop computer to server">
            <a:extLst>
              <a:ext uri="{FF2B5EF4-FFF2-40B4-BE49-F238E27FC236}">
                <a16:creationId xmlns:a16="http://schemas.microsoft.com/office/drawing/2014/main" id="{9ACFCB2A-0E47-DCE9-C3F7-86B563D6C493}"/>
              </a:ext>
            </a:extLst>
          </p:cNvPr>
          <p:cNvCxnSpPr>
            <a:cxnSpLocks/>
            <a:stCxn id="9" idx="2"/>
          </p:cNvCxnSpPr>
          <p:nvPr/>
        </p:nvCxnSpPr>
        <p:spPr>
          <a:xfrm rot="16200000" flipH="1">
            <a:off x="7251799" y="3225451"/>
            <a:ext cx="789786" cy="1759535"/>
          </a:xfrm>
          <a:prstGeom prst="bentConnector2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 descr="HTML logo">
            <a:extLst>
              <a:ext uri="{FF2B5EF4-FFF2-40B4-BE49-F238E27FC236}">
                <a16:creationId xmlns:a16="http://schemas.microsoft.com/office/drawing/2014/main" id="{EAB622E2-73A9-F223-043A-793B7D32A1F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74736" y="3680678"/>
            <a:ext cx="1676400" cy="1487332"/>
          </a:xfrm>
          <a:prstGeom prst="rect">
            <a:avLst/>
          </a:prstGeom>
        </p:spPr>
      </p:pic>
      <p:pic>
        <p:nvPicPr>
          <p:cNvPr id="18" name="Picture 17" descr="CSS Logo">
            <a:extLst>
              <a:ext uri="{FF2B5EF4-FFF2-40B4-BE49-F238E27FC236}">
                <a16:creationId xmlns:a16="http://schemas.microsoft.com/office/drawing/2014/main" id="{6BABA213-81B3-68A7-948D-7E4802858B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2522010" y="3774832"/>
            <a:ext cx="1454904" cy="129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7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F62BC-3E38-434C-928E-C7864C95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2: Accessible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91D51-25DF-44BD-85F1-293C8EC4A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Progressive Enhancement</a:t>
            </a:r>
          </a:p>
          <a:p>
            <a:r>
              <a:rPr lang="en-US" dirty="0"/>
              <a:t>Overview of Accessible Web Design</a:t>
            </a:r>
          </a:p>
          <a:p>
            <a:pPr lvl="1"/>
            <a:r>
              <a:rPr lang="en-US" dirty="0"/>
              <a:t>WAI-WCAG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9F22A-1F7F-49C8-B95C-CCC3E680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A6531A-B490-4D35-AC67-F32EA6792FA8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184F4-FE34-441C-8B2F-F95BD66A0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879E4-4454-493A-A5AA-63CB8C02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 descr="Logo: W3C Web Accessability Initiative WAI&#10;NOTE that isn't part of image: W3C = World Wide Web Consortium">
            <a:extLst>
              <a:ext uri="{FF2B5EF4-FFF2-40B4-BE49-F238E27FC236}">
                <a16:creationId xmlns:a16="http://schemas.microsoft.com/office/drawing/2014/main" id="{83C2BB40-F2F0-BA2E-C24C-F3FF09B94A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581400" y="4038600"/>
            <a:ext cx="2205943" cy="1400775"/>
          </a:xfrm>
          <a:prstGeom prst="rect">
            <a:avLst/>
          </a:prstGeom>
        </p:spPr>
      </p:pic>
      <p:sp>
        <p:nvSpPr>
          <p:cNvPr id="9" name="TextBox 8" descr="copyright for w3c logo">
            <a:extLst>
              <a:ext uri="{FF2B5EF4-FFF2-40B4-BE49-F238E27FC236}">
                <a16:creationId xmlns:a16="http://schemas.microsoft.com/office/drawing/2014/main" id="{60943A23-CA4B-EDC1-0474-8CDBDAC1C8E9}"/>
              </a:ext>
            </a:extLst>
          </p:cNvPr>
          <p:cNvSpPr txBox="1"/>
          <p:nvPr/>
        </p:nvSpPr>
        <p:spPr>
          <a:xfrm>
            <a:off x="3443983" y="5415359"/>
            <a:ext cx="23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s://www.jonas.me/talks/introduction-to-the-web-content-accessibility-guidelines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-nd/3.0/"/>
              </a:rPr>
              <a:t>CC BY-NC-ND</a:t>
            </a:r>
            <a:endParaRPr lang="en-US" sz="9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AAAB39E-800F-70D9-40F9-57143FDAC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712" y="2180496"/>
            <a:ext cx="4989512" cy="280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2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F62BC-3E38-434C-928E-C7864C95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Progressive Enhancement: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91D51-25DF-44BD-85F1-293C8EC4A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Also called PE or P.E.</a:t>
            </a:r>
          </a:p>
          <a:p>
            <a:r>
              <a:rPr lang="en-US" dirty="0"/>
              <a:t>Methodology or design approach</a:t>
            </a:r>
          </a:p>
          <a:p>
            <a:r>
              <a:rPr lang="en-US" dirty="0"/>
              <a:t>Separation of page/application components</a:t>
            </a:r>
          </a:p>
          <a:p>
            <a:pPr marL="1200150" lvl="1" indent="-742950">
              <a:buSzPct val="100000"/>
              <a:buFont typeface="+mj-lt"/>
              <a:buAutoNum type="arabicPeriod"/>
            </a:pPr>
            <a:r>
              <a:rPr lang="en-US" dirty="0"/>
              <a:t>Content and Structure</a:t>
            </a:r>
          </a:p>
          <a:p>
            <a:pPr marL="1200150" lvl="1" indent="-742950">
              <a:buSzPct val="100000"/>
              <a:buFont typeface="+mj-lt"/>
              <a:buAutoNum type="arabicPeriod"/>
            </a:pPr>
            <a:r>
              <a:rPr lang="en-US" dirty="0"/>
              <a:t>Appearance and Layout</a:t>
            </a:r>
          </a:p>
          <a:p>
            <a:pPr marL="1200150" lvl="1" indent="-742950">
              <a:buSzPct val="100000"/>
              <a:buFont typeface="+mj-lt"/>
              <a:buAutoNum type="arabicPeriod"/>
            </a:pPr>
            <a:r>
              <a:rPr lang="en-US" dirty="0"/>
              <a:t>Functionality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9F22A-1F7F-49C8-B95C-CCC3E680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EF7A36-A707-42E3-95C7-2BA94EE5305E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184F4-FE34-441C-8B2F-F95BD66A0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879E4-4454-493A-A5AA-63CB8C02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026" name="Picture 2">
            <a:hlinkClick r:id="rId3"/>
            <a:extLst>
              <a:ext uri="{FF2B5EF4-FFF2-40B4-BE49-F238E27FC236}">
                <a16:creationId xmlns:a16="http://schemas.microsoft.com/office/drawing/2014/main" id="{D9CD34F5-FF31-CA9C-6318-CA936A706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152787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25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PE: Content and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Design/code structure of page</a:t>
            </a:r>
          </a:p>
          <a:p>
            <a:r>
              <a:rPr lang="en-CA" dirty="0"/>
              <a:t>Create/code content of page</a:t>
            </a:r>
          </a:p>
          <a:p>
            <a:r>
              <a:rPr lang="en-CA" dirty="0"/>
              <a:t>Readable/Usable on any device, including</a:t>
            </a:r>
          </a:p>
          <a:p>
            <a:pPr lvl="1"/>
            <a:r>
              <a:rPr lang="en-CA" dirty="0"/>
              <a:t>Screen readers</a:t>
            </a:r>
          </a:p>
          <a:p>
            <a:pPr lvl="1"/>
            <a:r>
              <a:rPr lang="en-CA" dirty="0"/>
              <a:t>Small/large screens</a:t>
            </a:r>
          </a:p>
          <a:p>
            <a:pPr lvl="1"/>
            <a:r>
              <a:rPr lang="en-CA" dirty="0"/>
              <a:t>Portrait/landscape orientation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ED168-3325-450A-A13B-B0830E45E082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 descr="HTML logo">
            <a:extLst>
              <a:ext uri="{FF2B5EF4-FFF2-40B4-BE49-F238E27FC236}">
                <a16:creationId xmlns:a16="http://schemas.microsoft.com/office/drawing/2014/main" id="{F8E88BF6-25EB-8825-5351-635FD1C89F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006149" y="3657600"/>
            <a:ext cx="1676400" cy="148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13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PE: Appearance and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Design/code appearance</a:t>
            </a:r>
          </a:p>
          <a:p>
            <a:pPr lvl="1"/>
            <a:r>
              <a:rPr lang="en-CA" dirty="0"/>
              <a:t>Colours, borders, fonts, etc.</a:t>
            </a:r>
          </a:p>
          <a:p>
            <a:r>
              <a:rPr lang="en-CA" dirty="0"/>
              <a:t>Design/code layout</a:t>
            </a:r>
          </a:p>
          <a:p>
            <a:r>
              <a:rPr lang="en-CA" dirty="0"/>
              <a:t>Enhancement only</a:t>
            </a:r>
          </a:p>
          <a:p>
            <a:r>
              <a:rPr lang="en-CA" dirty="0"/>
              <a:t>Supports all devices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ED168-3325-450A-A13B-B0830E45E082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 descr="CSS Logo">
            <a:extLst>
              <a:ext uri="{FF2B5EF4-FFF2-40B4-BE49-F238E27FC236}">
                <a16:creationId xmlns:a16="http://schemas.microsoft.com/office/drawing/2014/main" id="{83836E6B-7159-CD82-D8BA-638E94193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144000" y="2743200"/>
            <a:ext cx="1454904" cy="129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57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PE: Functionality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Design/code functionality, such as</a:t>
            </a:r>
          </a:p>
          <a:p>
            <a:pPr lvl="1"/>
            <a:r>
              <a:rPr lang="en-CA" dirty="0"/>
              <a:t>Interactive elements</a:t>
            </a:r>
          </a:p>
          <a:p>
            <a:pPr lvl="1"/>
            <a:r>
              <a:rPr lang="en-CA" dirty="0"/>
              <a:t>Form validation and/or submission</a:t>
            </a:r>
          </a:p>
          <a:p>
            <a:r>
              <a:rPr lang="en-CA" dirty="0"/>
              <a:t>Assistive devices </a:t>
            </a:r>
            <a:r>
              <a:rPr lang="en-CA" b="1" dirty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</a:t>
            </a:r>
            <a:r>
              <a:rPr lang="en-CA" dirty="0">
                <a:sym typeface="Symbol" panose="05050102010706020507" pitchFamily="18" charset="2"/>
              </a:rPr>
              <a:t> JavaScript</a:t>
            </a:r>
          </a:p>
          <a:p>
            <a:r>
              <a:rPr lang="en-CA" dirty="0">
                <a:sym typeface="Symbol" panose="05050102010706020507" pitchFamily="18" charset="2"/>
              </a:rPr>
              <a:t>See also WAI-ARIA</a:t>
            </a:r>
          </a:p>
          <a:p>
            <a:pPr lvl="1"/>
            <a:r>
              <a:rPr lang="en-CA" dirty="0">
                <a:sym typeface="Symbol" panose="05050102010706020507" pitchFamily="18" charset="2"/>
              </a:rPr>
              <a:t>Web Accessibility Initiative – Accessible Rich Internet Applications guidelines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ED168-3325-450A-A13B-B0830E45E082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 descr="Javascript logo">
            <a:extLst>
              <a:ext uri="{FF2B5EF4-FFF2-40B4-BE49-F238E27FC236}">
                <a16:creationId xmlns:a16="http://schemas.microsoft.com/office/drawing/2014/main" id="{6FFC7859-0341-568B-7752-4F2EFCA42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829800" y="2667000"/>
            <a:ext cx="920747" cy="129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5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F62BC-3E38-434C-928E-C7864C95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Progressive Enhancement: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91D51-25DF-44BD-85F1-293C8EC4A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CA" dirty="0"/>
              <a:t>Accessibility</a:t>
            </a:r>
          </a:p>
          <a:p>
            <a:pPr marL="742950" indent="-742950">
              <a:buFont typeface="+mj-lt"/>
              <a:buAutoNum type="arabicPeriod"/>
            </a:pPr>
            <a:r>
              <a:rPr lang="en-CA" dirty="0"/>
              <a:t>Portability</a:t>
            </a:r>
          </a:p>
          <a:p>
            <a:pPr marL="742950" indent="-742950">
              <a:buFont typeface="+mj-lt"/>
              <a:buAutoNum type="arabicPeriod"/>
            </a:pPr>
            <a:r>
              <a:rPr lang="en-CA" dirty="0"/>
              <a:t>Modularity</a:t>
            </a:r>
          </a:p>
          <a:p>
            <a:pPr marL="742950" indent="-742950">
              <a:buFont typeface="+mj-lt"/>
              <a:buAutoNum type="arabicPeriod"/>
            </a:pPr>
            <a:r>
              <a:rPr lang="en-CA" dirty="0"/>
              <a:t>Site Performance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9F22A-1F7F-49C8-B95C-CCC3E680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EF7A36-A707-42E3-95C7-2BA94EE5305E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184F4-FE34-441C-8B2F-F95BD66A0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Wendi Jollymore, FAST:  SYST10049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879E4-4454-493A-A5AA-63CB8C02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4128D-5343-4BDC-BBEA-EAA6C9B69E4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2">
            <a:hlinkClick r:id="rId3"/>
            <a:extLst>
              <a:ext uri="{FF2B5EF4-FFF2-40B4-BE49-F238E27FC236}">
                <a16:creationId xmlns:a16="http://schemas.microsoft.com/office/drawing/2014/main" id="{2863D2BF-490B-8304-7BF7-5F1541B18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2208718"/>
            <a:ext cx="1027112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53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ebTheme">
  <a:themeElements>
    <a:clrScheme name="Custom 2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BA99FD"/>
      </a:accent5>
      <a:accent6>
        <a:srgbClr val="605492"/>
      </a:accent6>
      <a:hlink>
        <a:srgbClr val="828282"/>
      </a:hlink>
      <a:folHlink>
        <a:srgbClr val="A5A5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bTheme" id="{1A461056-77E7-4810-A460-99BAC746C95D}" vid="{656EC167-17F6-4A6F-AE7D-8F30FE151FB1}"/>
    </a:ext>
  </a:extLst>
</a:theme>
</file>

<file path=ppt/theme/theme2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af164c1-6a20-4388-a0eb-74d9e03b679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1EF70734EF9149BF4F00FA087836FC" ma:contentTypeVersion="8" ma:contentTypeDescription="Create a new document." ma:contentTypeScope="" ma:versionID="27f29b5c0a933f8c0d698ab44582facb">
  <xsd:schema xmlns:xsd="http://www.w3.org/2001/XMLSchema" xmlns:xs="http://www.w3.org/2001/XMLSchema" xmlns:p="http://schemas.microsoft.com/office/2006/metadata/properties" xmlns:ns3="f653fc11-2d50-4b2f-a878-3eb17aa7d42a" xmlns:ns4="4af164c1-6a20-4388-a0eb-74d9e03b6795" targetNamespace="http://schemas.microsoft.com/office/2006/metadata/properties" ma:root="true" ma:fieldsID="25611816b0fbdaf36525595d2ff33f86" ns3:_="" ns4:_="">
    <xsd:import namespace="f653fc11-2d50-4b2f-a878-3eb17aa7d42a"/>
    <xsd:import namespace="4af164c1-6a20-4388-a0eb-74d9e03b679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53fc11-2d50-4b2f-a878-3eb17aa7d42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164c1-6a20-4388-a0eb-74d9e03b67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0BC285-9EC7-4BCE-BA0D-401D6A491DEA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653fc11-2d50-4b2f-a878-3eb17aa7d42a"/>
    <ds:schemaRef ds:uri="http://purl.org/dc/elements/1.1/"/>
    <ds:schemaRef ds:uri="http://schemas.microsoft.com/office/2006/metadata/properties"/>
    <ds:schemaRef ds:uri="4af164c1-6a20-4388-a0eb-74d9e03b679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B8B32AD-6FCA-44EA-B8BA-94EB45BFBD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53fc11-2d50-4b2f-a878-3eb17aa7d42a"/>
    <ds:schemaRef ds:uri="4af164c1-6a20-4388-a0eb-74d9e03b67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160457-6F11-4706-A34D-829ECA36FC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WebTheme</Template>
  <TotalTime>10159</TotalTime>
  <Words>1344</Words>
  <Application>Microsoft Office PowerPoint</Application>
  <PresentationFormat>Widescreen</PresentationFormat>
  <Paragraphs>340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Symbol</vt:lpstr>
      <vt:lpstr>Wingdings 2</vt:lpstr>
      <vt:lpstr>WebTheme</vt:lpstr>
      <vt:lpstr>SYST10049 – Web development</vt:lpstr>
      <vt:lpstr>Agenda</vt:lpstr>
      <vt:lpstr>Week 1 Review</vt:lpstr>
      <vt:lpstr>Week 2: Accessible Design</vt:lpstr>
      <vt:lpstr>Progressive Enhancement: Defined</vt:lpstr>
      <vt:lpstr>PE: Content and Structure</vt:lpstr>
      <vt:lpstr>PE: Appearance and Layout</vt:lpstr>
      <vt:lpstr>PE: Functionality</vt:lpstr>
      <vt:lpstr>Progressive Enhancement: Why?</vt:lpstr>
      <vt:lpstr>Activity</vt:lpstr>
      <vt:lpstr>Intro to Accessibility</vt:lpstr>
      <vt:lpstr>Visual Disabilities</vt:lpstr>
      <vt:lpstr>Activity 1</vt:lpstr>
      <vt:lpstr>Activity 1: Navigation Tips</vt:lpstr>
      <vt:lpstr>Auditory Disabilities</vt:lpstr>
      <vt:lpstr>Activity 2</vt:lpstr>
      <vt:lpstr>Motor Disabilities</vt:lpstr>
      <vt:lpstr>Cognitive Disabilities</vt:lpstr>
      <vt:lpstr>Activity 3</vt:lpstr>
      <vt:lpstr>WAI-WCAG</vt:lpstr>
      <vt:lpstr>WAI-WCAG: Principles</vt:lpstr>
      <vt:lpstr>WAI-WCAG: Guidelines</vt:lpstr>
      <vt:lpstr>WAI-WCAG: Success Criteria</vt:lpstr>
      <vt:lpstr>WAI-WCAG: Techniques</vt:lpstr>
      <vt:lpstr>Discusson</vt:lpstr>
      <vt:lpstr>Next Class: Week 3</vt:lpstr>
    </vt:vector>
  </TitlesOfParts>
  <Company>Sheridan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 10049</dc:title>
  <dc:creator>Wendi Jollymore</dc:creator>
  <cp:lastModifiedBy>Wendi Jollymore</cp:lastModifiedBy>
  <cp:revision>50</cp:revision>
  <dcterms:created xsi:type="dcterms:W3CDTF">2019-09-02T22:26:28Z</dcterms:created>
  <dcterms:modified xsi:type="dcterms:W3CDTF">2025-01-15T19:44:10Z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wendi.jollymore@sheridanc.on.ca</vt:lpwstr>
  </property>
  <property fmtid="{D5CDD505-2E9C-101B-9397-08002B2CF9AE}" pid="8" name="HomePage">
    <vt:lpwstr>http://www.lara.on.ca/~wendi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12632256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8388736</vt:i4>
  </property>
  <property fmtid="{D5CDD505-2E9C-101B-9397-08002B2CF9AE}" pid="17" name="TransparentButton">
    <vt:i4>0</vt:i4>
  </property>
  <property fmtid="{D5CDD505-2E9C-101B-9397-08002B2CF9AE}" pid="18" name="ButtonType">
    <vt:i4>4</vt:i4>
  </property>
  <property fmtid="{D5CDD505-2E9C-101B-9397-08002B2CF9AE}" pid="19" name="ShowNotes">
    <vt:bool>false</vt:bool>
  </property>
  <property fmtid="{D5CDD505-2E9C-101B-9397-08002B2CF9AE}" pid="20" name="NavBtnPos">
    <vt:i4>4</vt:i4>
  </property>
  <property fmtid="{D5CDD505-2E9C-101B-9397-08002B2CF9AE}" pid="21" name="OutputDir">
    <vt:lpwstr>d:\my documents\courses\cpgm21x1\session 01</vt:lpwstr>
  </property>
  <property fmtid="{D5CDD505-2E9C-101B-9397-08002B2CF9AE}" pid="22" name="ContentTypeId">
    <vt:lpwstr>0x0101002E1EF70734EF9149BF4F00FA087836FC</vt:lpwstr>
  </property>
</Properties>
</file>